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25" r:id="rId3"/>
    <p:sldId id="326" r:id="rId4"/>
    <p:sldId id="266" r:id="rId5"/>
    <p:sldId id="317" r:id="rId6"/>
    <p:sldId id="280" r:id="rId7"/>
    <p:sldId id="318" r:id="rId8"/>
    <p:sldId id="262" r:id="rId9"/>
    <p:sldId id="327" r:id="rId10"/>
    <p:sldId id="328" r:id="rId11"/>
    <p:sldId id="329" r:id="rId12"/>
    <p:sldId id="287" r:id="rId13"/>
    <p:sldId id="288" r:id="rId14"/>
    <p:sldId id="305" r:id="rId15"/>
    <p:sldId id="330" r:id="rId16"/>
    <p:sldId id="304" r:id="rId17"/>
    <p:sldId id="303" r:id="rId18"/>
    <p:sldId id="315" r:id="rId19"/>
    <p:sldId id="316" r:id="rId20"/>
    <p:sldId id="33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ardo Águas" initials="RÁ" lastIdx="1" clrIdx="0">
    <p:extLst>
      <p:ext uri="{19B8F6BF-5375-455C-9EA6-DF929625EA0E}">
        <p15:presenceInfo xmlns:p15="http://schemas.microsoft.com/office/powerpoint/2012/main" userId="dc50a30b2de7e9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5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mc_ce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14267544660779"/>
          <c:y val="2.4144002684861995E-2"/>
          <c:w val="0.83516061719967227"/>
          <c:h val="0.8358013518205791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Sheet1!$M$14</c:f>
              <c:strCache>
                <c:ptCount val="1"/>
                <c:pt idx="0">
                  <c:v>IRS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Sheet1!$N$14:$R$14</c:f>
              <c:numCache>
                <c:formatCode>General</c:formatCode>
                <c:ptCount val="5"/>
                <c:pt idx="0">
                  <c:v>9639584</c:v>
                </c:pt>
                <c:pt idx="1">
                  <c:v>0</c:v>
                </c:pt>
                <c:pt idx="2">
                  <c:v>0</c:v>
                </c:pt>
                <c:pt idx="3">
                  <c:v>9733330</c:v>
                </c:pt>
                <c:pt idx="4">
                  <c:v>9744616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BB-46AF-9957-E1BFE82087AE}"/>
            </c:ext>
          </c:extLst>
        </c:ser>
        <c:ser>
          <c:idx val="1"/>
          <c:order val="1"/>
          <c:tx>
            <c:strRef>
              <c:f>Sheet1!$M$15</c:f>
              <c:strCache>
                <c:ptCount val="1"/>
                <c:pt idx="0">
                  <c:v>VMW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Sheet1!$N$15:$R$15</c:f>
              <c:numCache>
                <c:formatCode>General</c:formatCode>
                <c:ptCount val="5"/>
                <c:pt idx="0">
                  <c:v>27826146</c:v>
                </c:pt>
                <c:pt idx="1">
                  <c:v>27826146</c:v>
                </c:pt>
                <c:pt idx="2">
                  <c:v>29094796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BB-46AF-9957-E1BFE82087AE}"/>
            </c:ext>
          </c:extLst>
        </c:ser>
        <c:ser>
          <c:idx val="2"/>
          <c:order val="2"/>
          <c:tx>
            <c:strRef>
              <c:f>Sheet1!$M$16</c:f>
              <c:strCache>
                <c:ptCount val="1"/>
                <c:pt idx="0">
                  <c:v>PECADOM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Sheet1!$N$16:$R$16</c:f>
              <c:numCache>
                <c:formatCode>General</c:formatCode>
                <c:ptCount val="5"/>
                <c:pt idx="0">
                  <c:v>7939818</c:v>
                </c:pt>
                <c:pt idx="1">
                  <c:v>7346941</c:v>
                </c:pt>
                <c:pt idx="2">
                  <c:v>0</c:v>
                </c:pt>
                <c:pt idx="3">
                  <c:v>5669947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BB-46AF-9957-E1BFE82087AE}"/>
            </c:ext>
          </c:extLst>
        </c:ser>
        <c:ser>
          <c:idx val="3"/>
          <c:order val="3"/>
          <c:tx>
            <c:strRef>
              <c:f>Sheet1!$M$17</c:f>
              <c:strCache>
                <c:ptCount val="1"/>
                <c:pt idx="0">
                  <c:v>MTAT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Sheet1!$N$17:$R$17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BB-46AF-9957-E1BFE82087AE}"/>
            </c:ext>
          </c:extLst>
        </c:ser>
        <c:ser>
          <c:idx val="4"/>
          <c:order val="4"/>
          <c:tx>
            <c:strRef>
              <c:f>Sheet1!$M$18</c:f>
              <c:strCache>
                <c:ptCount val="1"/>
                <c:pt idx="0">
                  <c:v>MDA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Sheet1!$N$18:$R$18</c:f>
              <c:numCache>
                <c:formatCode>General</c:formatCode>
                <c:ptCount val="5"/>
                <c:pt idx="0">
                  <c:v>4164841</c:v>
                </c:pt>
                <c:pt idx="1">
                  <c:v>2811479</c:v>
                </c:pt>
                <c:pt idx="2">
                  <c:v>0</c:v>
                </c:pt>
                <c:pt idx="3">
                  <c:v>3126080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BB-46AF-9957-E1BFE82087AE}"/>
            </c:ext>
          </c:extLst>
        </c:ser>
        <c:ser>
          <c:idx val="5"/>
          <c:order val="5"/>
          <c:tx>
            <c:strRef>
              <c:f>Sheet1!$M$19</c:f>
              <c:strCache>
                <c:ptCount val="1"/>
                <c:pt idx="0">
                  <c:v>ITN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Sheet1!$N$19:$R$19</c:f>
              <c:numCache>
                <c:formatCode>General</c:formatCode>
                <c:ptCount val="5"/>
                <c:pt idx="0">
                  <c:v>0</c:v>
                </c:pt>
                <c:pt idx="1">
                  <c:v>339043.8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5BB-46AF-9957-E1BFE82087AE}"/>
            </c:ext>
          </c:extLst>
        </c:ser>
        <c:ser>
          <c:idx val="6"/>
          <c:order val="6"/>
          <c:tx>
            <c:strRef>
              <c:f>Sheet1!$M$20</c:f>
              <c:strCache>
                <c:ptCount val="1"/>
                <c:pt idx="0">
                  <c:v>SENS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Sheet1!$N$13:$R$13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</c:numCache>
            </c:numRef>
          </c:cat>
          <c:val>
            <c:numRef>
              <c:f>Sheet1!$N$20:$R$20</c:f>
              <c:numCache>
                <c:formatCode>General</c:formatCode>
                <c:ptCount val="5"/>
                <c:pt idx="0">
                  <c:v>119916.7</c:v>
                </c:pt>
                <c:pt idx="1">
                  <c:v>120127</c:v>
                </c:pt>
                <c:pt idx="2">
                  <c:v>120923</c:v>
                </c:pt>
                <c:pt idx="3">
                  <c:v>7685.3609999999999</c:v>
                </c:pt>
                <c:pt idx="4">
                  <c:v>7886.6289999999999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BB-46AF-9957-E1BFE8208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084056"/>
        <c:axId val="446086024"/>
      </c:barChart>
      <c:catAx>
        <c:axId val="446084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Budget in millions of us dollars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086024"/>
        <c:crosses val="autoZero"/>
        <c:auto val="0"/>
        <c:lblAlgn val="ctr"/>
        <c:lblOffset val="100"/>
        <c:noMultiLvlLbl val="0"/>
      </c:catAx>
      <c:valAx>
        <c:axId val="446086024"/>
        <c:scaling>
          <c:orientation val="minMax"/>
          <c:max val="5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084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12:53:40.39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A04E5-09E3-40CF-A3CD-7F73900CB1A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6B26B4-684F-4429-A46F-21D17A16A227}">
      <dgm:prSet phldrT="[Text]"/>
      <dgm:spPr/>
      <dgm:t>
        <a:bodyPr/>
        <a:lstStyle/>
        <a:p>
          <a:r>
            <a:rPr lang="en-GB" dirty="0"/>
            <a:t>Represent the local epidemiology </a:t>
          </a:r>
        </a:p>
      </dgm:t>
    </dgm:pt>
    <dgm:pt modelId="{7EF00E1B-1F09-4B6C-862E-A6B61E32A37B}" type="parTrans" cxnId="{1628B597-C1E8-421D-9038-BC5B6227B64C}">
      <dgm:prSet/>
      <dgm:spPr/>
      <dgm:t>
        <a:bodyPr/>
        <a:lstStyle/>
        <a:p>
          <a:endParaRPr lang="en-GB"/>
        </a:p>
      </dgm:t>
    </dgm:pt>
    <dgm:pt modelId="{EB055255-463B-4903-90F0-29D68B049AAF}" type="sibTrans" cxnId="{1628B597-C1E8-421D-9038-BC5B6227B64C}">
      <dgm:prSet/>
      <dgm:spPr/>
      <dgm:t>
        <a:bodyPr/>
        <a:lstStyle/>
        <a:p>
          <a:endParaRPr lang="en-GB"/>
        </a:p>
      </dgm:t>
    </dgm:pt>
    <dgm:pt modelId="{5AA17AE2-9F25-43EB-B981-928CA2E94841}">
      <dgm:prSet phldrT="[Text]"/>
      <dgm:spPr/>
      <dgm:t>
        <a:bodyPr/>
        <a:lstStyle/>
        <a:p>
          <a:r>
            <a:rPr lang="en-GB" dirty="0"/>
            <a:t>Reproduce long term trends </a:t>
          </a:r>
        </a:p>
      </dgm:t>
    </dgm:pt>
    <dgm:pt modelId="{B67C559D-EAF3-4D20-91EF-510770A8CA36}" type="parTrans" cxnId="{904FE418-5805-40DA-98F1-48E2F9068563}">
      <dgm:prSet/>
      <dgm:spPr/>
      <dgm:t>
        <a:bodyPr/>
        <a:lstStyle/>
        <a:p>
          <a:endParaRPr lang="en-GB"/>
        </a:p>
      </dgm:t>
    </dgm:pt>
    <dgm:pt modelId="{6553B278-2882-4A7E-88D6-45C1CD2A295E}" type="sibTrans" cxnId="{904FE418-5805-40DA-98F1-48E2F9068563}">
      <dgm:prSet/>
      <dgm:spPr/>
      <dgm:t>
        <a:bodyPr/>
        <a:lstStyle/>
        <a:p>
          <a:endParaRPr lang="en-GB"/>
        </a:p>
      </dgm:t>
    </dgm:pt>
    <dgm:pt modelId="{EE187743-C45F-4AEB-91A9-6ED60F5A5E61}">
      <dgm:prSet phldrT="[Text]"/>
      <dgm:spPr/>
      <dgm:t>
        <a:bodyPr/>
        <a:lstStyle/>
        <a:p>
          <a:r>
            <a:rPr lang="en-GB" dirty="0"/>
            <a:t>Project future trends</a:t>
          </a:r>
        </a:p>
      </dgm:t>
    </dgm:pt>
    <dgm:pt modelId="{DD4E39DB-6F31-4329-B158-19DEA2F3BBDE}" type="parTrans" cxnId="{164C24E8-2C29-4625-9C89-96EC0C6EEAE6}">
      <dgm:prSet/>
      <dgm:spPr/>
      <dgm:t>
        <a:bodyPr/>
        <a:lstStyle/>
        <a:p>
          <a:endParaRPr lang="en-GB"/>
        </a:p>
      </dgm:t>
    </dgm:pt>
    <dgm:pt modelId="{3D6B6741-3978-4DB9-AB2D-FD6181A103FB}" type="sibTrans" cxnId="{164C24E8-2C29-4625-9C89-96EC0C6EEAE6}">
      <dgm:prSet/>
      <dgm:spPr/>
      <dgm:t>
        <a:bodyPr/>
        <a:lstStyle/>
        <a:p>
          <a:endParaRPr lang="en-GB"/>
        </a:p>
      </dgm:t>
    </dgm:pt>
    <dgm:pt modelId="{D619E140-BE7E-4866-B3B7-A851039921D3}">
      <dgm:prSet phldrT="[Text]"/>
      <dgm:spPr/>
      <dgm:t>
        <a:bodyPr/>
        <a:lstStyle/>
        <a:p>
          <a:r>
            <a:rPr lang="en-GB" dirty="0"/>
            <a:t>Predict cost of intervention packages</a:t>
          </a:r>
        </a:p>
      </dgm:t>
    </dgm:pt>
    <dgm:pt modelId="{341ADD20-3AF0-4742-B920-98109622D8A6}" type="parTrans" cxnId="{71BF6753-452C-42C1-911F-1ED2DFD2B484}">
      <dgm:prSet/>
      <dgm:spPr/>
      <dgm:t>
        <a:bodyPr/>
        <a:lstStyle/>
        <a:p>
          <a:endParaRPr lang="en-GB"/>
        </a:p>
      </dgm:t>
    </dgm:pt>
    <dgm:pt modelId="{CA4DD093-5961-4039-A574-2754C05A4816}" type="sibTrans" cxnId="{71BF6753-452C-42C1-911F-1ED2DFD2B484}">
      <dgm:prSet/>
      <dgm:spPr/>
      <dgm:t>
        <a:bodyPr/>
        <a:lstStyle/>
        <a:p>
          <a:endParaRPr lang="en-GB"/>
        </a:p>
      </dgm:t>
    </dgm:pt>
    <dgm:pt modelId="{71847E3B-8262-4794-BA2D-C2A0BF3977EE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Inform optimal intervention policy</a:t>
          </a:r>
        </a:p>
      </dgm:t>
    </dgm:pt>
    <dgm:pt modelId="{B1A9118D-A9B1-4F45-A810-F4DDAC7F79FA}" type="parTrans" cxnId="{273E70DB-7DA9-4DF1-BE61-0963092259E1}">
      <dgm:prSet/>
      <dgm:spPr/>
      <dgm:t>
        <a:bodyPr/>
        <a:lstStyle/>
        <a:p>
          <a:endParaRPr lang="en-GB"/>
        </a:p>
      </dgm:t>
    </dgm:pt>
    <dgm:pt modelId="{543E7962-4FEC-4166-AC5E-7E474F361E72}" type="sibTrans" cxnId="{273E70DB-7DA9-4DF1-BE61-0963092259E1}">
      <dgm:prSet/>
      <dgm:spPr/>
      <dgm:t>
        <a:bodyPr/>
        <a:lstStyle/>
        <a:p>
          <a:endParaRPr lang="en-GB"/>
        </a:p>
      </dgm:t>
    </dgm:pt>
    <dgm:pt modelId="{55FC310B-94C8-48C2-BA36-782A3D8F73FF}" type="pres">
      <dgm:prSet presAssocID="{B39A04E5-09E3-40CF-A3CD-7F73900CB1A9}" presName="rootnode" presStyleCnt="0">
        <dgm:presLayoutVars>
          <dgm:chMax/>
          <dgm:chPref/>
          <dgm:dir/>
          <dgm:animLvl val="lvl"/>
        </dgm:presLayoutVars>
      </dgm:prSet>
      <dgm:spPr/>
    </dgm:pt>
    <dgm:pt modelId="{E344CB5B-4FC6-480D-A9B7-46EB133F8C19}" type="pres">
      <dgm:prSet presAssocID="{166B26B4-684F-4429-A46F-21D17A16A227}" presName="composite" presStyleCnt="0"/>
      <dgm:spPr/>
    </dgm:pt>
    <dgm:pt modelId="{852C203E-419A-43F2-A39D-99110F509828}" type="pres">
      <dgm:prSet presAssocID="{166B26B4-684F-4429-A46F-21D17A16A227}" presName="bentUpArrow1" presStyleLbl="alignImgPlace1" presStyleIdx="0" presStyleCnt="4"/>
      <dgm:spPr/>
    </dgm:pt>
    <dgm:pt modelId="{C4EFE712-8C90-4D9B-8A97-B03B2BF62C39}" type="pres">
      <dgm:prSet presAssocID="{166B26B4-684F-4429-A46F-21D17A16A227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24B07CE-F9D1-4D50-B449-75600DF7BB05}" type="pres">
      <dgm:prSet presAssocID="{166B26B4-684F-4429-A46F-21D17A16A227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E972046-70B9-4B8B-9621-386D7E83E9C1}" type="pres">
      <dgm:prSet presAssocID="{EB055255-463B-4903-90F0-29D68B049AAF}" presName="sibTrans" presStyleCnt="0"/>
      <dgm:spPr/>
    </dgm:pt>
    <dgm:pt modelId="{1E724F27-53CB-4555-9083-35F620149D95}" type="pres">
      <dgm:prSet presAssocID="{5AA17AE2-9F25-43EB-B981-928CA2E94841}" presName="composite" presStyleCnt="0"/>
      <dgm:spPr/>
    </dgm:pt>
    <dgm:pt modelId="{B8DA9A30-C529-4E3C-9A7F-4A961B9FA1BA}" type="pres">
      <dgm:prSet presAssocID="{5AA17AE2-9F25-43EB-B981-928CA2E94841}" presName="bentUpArrow1" presStyleLbl="alignImgPlace1" presStyleIdx="1" presStyleCnt="4"/>
      <dgm:spPr/>
    </dgm:pt>
    <dgm:pt modelId="{4AC0E946-F68A-4406-9D73-902B057596B5}" type="pres">
      <dgm:prSet presAssocID="{5AA17AE2-9F25-43EB-B981-928CA2E9484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1165608-0E01-4CB6-87DE-F664688ED4B1}" type="pres">
      <dgm:prSet presAssocID="{5AA17AE2-9F25-43EB-B981-928CA2E9484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79605B5-70AE-4859-8212-7540A23BA861}" type="pres">
      <dgm:prSet presAssocID="{6553B278-2882-4A7E-88D6-45C1CD2A295E}" presName="sibTrans" presStyleCnt="0"/>
      <dgm:spPr/>
    </dgm:pt>
    <dgm:pt modelId="{F5F2A606-5A27-4AC8-AB10-CAF1773BC838}" type="pres">
      <dgm:prSet presAssocID="{EE187743-C45F-4AEB-91A9-6ED60F5A5E61}" presName="composite" presStyleCnt="0"/>
      <dgm:spPr/>
    </dgm:pt>
    <dgm:pt modelId="{D322D68B-5DA9-41EA-A55E-796312F2ACA0}" type="pres">
      <dgm:prSet presAssocID="{EE187743-C45F-4AEB-91A9-6ED60F5A5E61}" presName="bentUpArrow1" presStyleLbl="alignImgPlace1" presStyleIdx="2" presStyleCnt="4"/>
      <dgm:spPr/>
    </dgm:pt>
    <dgm:pt modelId="{7C2DB9E4-EF7B-468D-80A9-8AA5F1A12E87}" type="pres">
      <dgm:prSet presAssocID="{EE187743-C45F-4AEB-91A9-6ED60F5A5E61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1C3B27F0-D5D4-44AE-9E0C-854CC19335A2}" type="pres">
      <dgm:prSet presAssocID="{EE187743-C45F-4AEB-91A9-6ED60F5A5E61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C4E3296-8DDE-45C9-B8D8-B9F765EB52C1}" type="pres">
      <dgm:prSet presAssocID="{3D6B6741-3978-4DB9-AB2D-FD6181A103FB}" presName="sibTrans" presStyleCnt="0"/>
      <dgm:spPr/>
    </dgm:pt>
    <dgm:pt modelId="{F1BDDC25-5C9B-4240-9755-B391F16BCEBC}" type="pres">
      <dgm:prSet presAssocID="{D619E140-BE7E-4866-B3B7-A851039921D3}" presName="composite" presStyleCnt="0"/>
      <dgm:spPr/>
    </dgm:pt>
    <dgm:pt modelId="{2351AB7B-1036-415B-8EB8-44D70F94BA10}" type="pres">
      <dgm:prSet presAssocID="{D619E140-BE7E-4866-B3B7-A851039921D3}" presName="bentUpArrow1" presStyleLbl="alignImgPlace1" presStyleIdx="3" presStyleCnt="4"/>
      <dgm:spPr/>
    </dgm:pt>
    <dgm:pt modelId="{92C8E450-9781-47A8-9B11-D5C6414991FA}" type="pres">
      <dgm:prSet presAssocID="{D619E140-BE7E-4866-B3B7-A851039921D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171AA199-104A-4095-AC63-AF34C8D9B43B}" type="pres">
      <dgm:prSet presAssocID="{D619E140-BE7E-4866-B3B7-A851039921D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79CABA8-22E1-4EFE-9417-411839EB2863}" type="pres">
      <dgm:prSet presAssocID="{CA4DD093-5961-4039-A574-2754C05A4816}" presName="sibTrans" presStyleCnt="0"/>
      <dgm:spPr/>
    </dgm:pt>
    <dgm:pt modelId="{6A8DCBBE-AB39-4397-A9FA-5B58F3F35DCF}" type="pres">
      <dgm:prSet presAssocID="{71847E3B-8262-4794-BA2D-C2A0BF3977EE}" presName="composite" presStyleCnt="0"/>
      <dgm:spPr/>
    </dgm:pt>
    <dgm:pt modelId="{EBBE60CA-924E-41D9-9BA1-EB9879156DFC}" type="pres">
      <dgm:prSet presAssocID="{71847E3B-8262-4794-BA2D-C2A0BF3977EE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04FE418-5805-40DA-98F1-48E2F9068563}" srcId="{B39A04E5-09E3-40CF-A3CD-7F73900CB1A9}" destId="{5AA17AE2-9F25-43EB-B981-928CA2E94841}" srcOrd="1" destOrd="0" parTransId="{B67C559D-EAF3-4D20-91EF-510770A8CA36}" sibTransId="{6553B278-2882-4A7E-88D6-45C1CD2A295E}"/>
    <dgm:cxn modelId="{E5790132-48E8-421A-8F92-EAD04388D935}" type="presOf" srcId="{D619E140-BE7E-4866-B3B7-A851039921D3}" destId="{92C8E450-9781-47A8-9B11-D5C6414991FA}" srcOrd="0" destOrd="0" presId="urn:microsoft.com/office/officeart/2005/8/layout/StepDownProcess"/>
    <dgm:cxn modelId="{2B7A685D-0A06-4D4D-BA3A-5611C46051F8}" type="presOf" srcId="{71847E3B-8262-4794-BA2D-C2A0BF3977EE}" destId="{EBBE60CA-924E-41D9-9BA1-EB9879156DFC}" srcOrd="0" destOrd="0" presId="urn:microsoft.com/office/officeart/2005/8/layout/StepDownProcess"/>
    <dgm:cxn modelId="{71BF6753-452C-42C1-911F-1ED2DFD2B484}" srcId="{B39A04E5-09E3-40CF-A3CD-7F73900CB1A9}" destId="{D619E140-BE7E-4866-B3B7-A851039921D3}" srcOrd="3" destOrd="0" parTransId="{341ADD20-3AF0-4742-B920-98109622D8A6}" sibTransId="{CA4DD093-5961-4039-A574-2754C05A4816}"/>
    <dgm:cxn modelId="{1628B597-C1E8-421D-9038-BC5B6227B64C}" srcId="{B39A04E5-09E3-40CF-A3CD-7F73900CB1A9}" destId="{166B26B4-684F-4429-A46F-21D17A16A227}" srcOrd="0" destOrd="0" parTransId="{7EF00E1B-1F09-4B6C-862E-A6B61E32A37B}" sibTransId="{EB055255-463B-4903-90F0-29D68B049AAF}"/>
    <dgm:cxn modelId="{73EADBC7-4B8F-4D6D-9872-C525D7F806FA}" type="presOf" srcId="{5AA17AE2-9F25-43EB-B981-928CA2E94841}" destId="{4AC0E946-F68A-4406-9D73-902B057596B5}" srcOrd="0" destOrd="0" presId="urn:microsoft.com/office/officeart/2005/8/layout/StepDownProcess"/>
    <dgm:cxn modelId="{D0F1F4D8-017B-496F-8917-2E3A609F502F}" type="presOf" srcId="{166B26B4-684F-4429-A46F-21D17A16A227}" destId="{C4EFE712-8C90-4D9B-8A97-B03B2BF62C39}" srcOrd="0" destOrd="0" presId="urn:microsoft.com/office/officeart/2005/8/layout/StepDownProcess"/>
    <dgm:cxn modelId="{273E70DB-7DA9-4DF1-BE61-0963092259E1}" srcId="{B39A04E5-09E3-40CF-A3CD-7F73900CB1A9}" destId="{71847E3B-8262-4794-BA2D-C2A0BF3977EE}" srcOrd="4" destOrd="0" parTransId="{B1A9118D-A9B1-4F45-A810-F4DDAC7F79FA}" sibTransId="{543E7962-4FEC-4166-AC5E-7E474F361E72}"/>
    <dgm:cxn modelId="{315E66E6-5609-4153-A456-ECDDAD8662BC}" type="presOf" srcId="{B39A04E5-09E3-40CF-A3CD-7F73900CB1A9}" destId="{55FC310B-94C8-48C2-BA36-782A3D8F73FF}" srcOrd="0" destOrd="0" presId="urn:microsoft.com/office/officeart/2005/8/layout/StepDownProcess"/>
    <dgm:cxn modelId="{569515E8-3DA9-46E2-A89F-1EB85E951FFE}" type="presOf" srcId="{EE187743-C45F-4AEB-91A9-6ED60F5A5E61}" destId="{7C2DB9E4-EF7B-468D-80A9-8AA5F1A12E87}" srcOrd="0" destOrd="0" presId="urn:microsoft.com/office/officeart/2005/8/layout/StepDownProcess"/>
    <dgm:cxn modelId="{164C24E8-2C29-4625-9C89-96EC0C6EEAE6}" srcId="{B39A04E5-09E3-40CF-A3CD-7F73900CB1A9}" destId="{EE187743-C45F-4AEB-91A9-6ED60F5A5E61}" srcOrd="2" destOrd="0" parTransId="{DD4E39DB-6F31-4329-B158-19DEA2F3BBDE}" sibTransId="{3D6B6741-3978-4DB9-AB2D-FD6181A103FB}"/>
    <dgm:cxn modelId="{C45E7910-CAEB-4EC4-B5AB-04EBDF68E3CE}" type="presParOf" srcId="{55FC310B-94C8-48C2-BA36-782A3D8F73FF}" destId="{E344CB5B-4FC6-480D-A9B7-46EB133F8C19}" srcOrd="0" destOrd="0" presId="urn:microsoft.com/office/officeart/2005/8/layout/StepDownProcess"/>
    <dgm:cxn modelId="{8CA01F0D-4FBC-43DF-A235-46D472719CCA}" type="presParOf" srcId="{E344CB5B-4FC6-480D-A9B7-46EB133F8C19}" destId="{852C203E-419A-43F2-A39D-99110F509828}" srcOrd="0" destOrd="0" presId="urn:microsoft.com/office/officeart/2005/8/layout/StepDownProcess"/>
    <dgm:cxn modelId="{972DAB8D-68E2-447F-959C-16AA0748C874}" type="presParOf" srcId="{E344CB5B-4FC6-480D-A9B7-46EB133F8C19}" destId="{C4EFE712-8C90-4D9B-8A97-B03B2BF62C39}" srcOrd="1" destOrd="0" presId="urn:microsoft.com/office/officeart/2005/8/layout/StepDownProcess"/>
    <dgm:cxn modelId="{D010A084-FCCB-4E90-9FDF-153D06FB895C}" type="presParOf" srcId="{E344CB5B-4FC6-480D-A9B7-46EB133F8C19}" destId="{C24B07CE-F9D1-4D50-B449-75600DF7BB05}" srcOrd="2" destOrd="0" presId="urn:microsoft.com/office/officeart/2005/8/layout/StepDownProcess"/>
    <dgm:cxn modelId="{F306CFC4-44DE-40CB-B464-A67535B9D22F}" type="presParOf" srcId="{55FC310B-94C8-48C2-BA36-782A3D8F73FF}" destId="{FE972046-70B9-4B8B-9621-386D7E83E9C1}" srcOrd="1" destOrd="0" presId="urn:microsoft.com/office/officeart/2005/8/layout/StepDownProcess"/>
    <dgm:cxn modelId="{A58D4E30-BA95-45B4-8480-5E3C84DB42D5}" type="presParOf" srcId="{55FC310B-94C8-48C2-BA36-782A3D8F73FF}" destId="{1E724F27-53CB-4555-9083-35F620149D95}" srcOrd="2" destOrd="0" presId="urn:microsoft.com/office/officeart/2005/8/layout/StepDownProcess"/>
    <dgm:cxn modelId="{3CC97DB8-7FB7-46A8-A63E-42FD5DBAF886}" type="presParOf" srcId="{1E724F27-53CB-4555-9083-35F620149D95}" destId="{B8DA9A30-C529-4E3C-9A7F-4A961B9FA1BA}" srcOrd="0" destOrd="0" presId="urn:microsoft.com/office/officeart/2005/8/layout/StepDownProcess"/>
    <dgm:cxn modelId="{7BC4FBC9-8CE3-4777-889B-386621623237}" type="presParOf" srcId="{1E724F27-53CB-4555-9083-35F620149D95}" destId="{4AC0E946-F68A-4406-9D73-902B057596B5}" srcOrd="1" destOrd="0" presId="urn:microsoft.com/office/officeart/2005/8/layout/StepDownProcess"/>
    <dgm:cxn modelId="{603C7E52-B05D-4B38-96E4-785A2101EBF7}" type="presParOf" srcId="{1E724F27-53CB-4555-9083-35F620149D95}" destId="{41165608-0E01-4CB6-87DE-F664688ED4B1}" srcOrd="2" destOrd="0" presId="urn:microsoft.com/office/officeart/2005/8/layout/StepDownProcess"/>
    <dgm:cxn modelId="{8DCBAAF8-FBFB-410C-87DE-D4977B32A477}" type="presParOf" srcId="{55FC310B-94C8-48C2-BA36-782A3D8F73FF}" destId="{179605B5-70AE-4859-8212-7540A23BA861}" srcOrd="3" destOrd="0" presId="urn:microsoft.com/office/officeart/2005/8/layout/StepDownProcess"/>
    <dgm:cxn modelId="{FAD2467E-0B4E-401F-8B7C-AEFB609E740D}" type="presParOf" srcId="{55FC310B-94C8-48C2-BA36-782A3D8F73FF}" destId="{F5F2A606-5A27-4AC8-AB10-CAF1773BC838}" srcOrd="4" destOrd="0" presId="urn:microsoft.com/office/officeart/2005/8/layout/StepDownProcess"/>
    <dgm:cxn modelId="{F13ECB2D-2C9A-4EDB-8B1F-EE307B562F85}" type="presParOf" srcId="{F5F2A606-5A27-4AC8-AB10-CAF1773BC838}" destId="{D322D68B-5DA9-41EA-A55E-796312F2ACA0}" srcOrd="0" destOrd="0" presId="urn:microsoft.com/office/officeart/2005/8/layout/StepDownProcess"/>
    <dgm:cxn modelId="{36A4375A-5B87-457E-AD7E-B7D5FE7C9C97}" type="presParOf" srcId="{F5F2A606-5A27-4AC8-AB10-CAF1773BC838}" destId="{7C2DB9E4-EF7B-468D-80A9-8AA5F1A12E87}" srcOrd="1" destOrd="0" presId="urn:microsoft.com/office/officeart/2005/8/layout/StepDownProcess"/>
    <dgm:cxn modelId="{64EEF129-3CEE-45C1-BB51-76DB1FE595A8}" type="presParOf" srcId="{F5F2A606-5A27-4AC8-AB10-CAF1773BC838}" destId="{1C3B27F0-D5D4-44AE-9E0C-854CC19335A2}" srcOrd="2" destOrd="0" presId="urn:microsoft.com/office/officeart/2005/8/layout/StepDownProcess"/>
    <dgm:cxn modelId="{F5944128-5F36-4A09-8588-02AA7CAC7A5E}" type="presParOf" srcId="{55FC310B-94C8-48C2-BA36-782A3D8F73FF}" destId="{FC4E3296-8DDE-45C9-B8D8-B9F765EB52C1}" srcOrd="5" destOrd="0" presId="urn:microsoft.com/office/officeart/2005/8/layout/StepDownProcess"/>
    <dgm:cxn modelId="{BA58EF16-E279-4332-935C-21F846B7CC5C}" type="presParOf" srcId="{55FC310B-94C8-48C2-BA36-782A3D8F73FF}" destId="{F1BDDC25-5C9B-4240-9755-B391F16BCEBC}" srcOrd="6" destOrd="0" presId="urn:microsoft.com/office/officeart/2005/8/layout/StepDownProcess"/>
    <dgm:cxn modelId="{F2E8B5C9-5E02-4963-A667-E6C66D1CEA09}" type="presParOf" srcId="{F1BDDC25-5C9B-4240-9755-B391F16BCEBC}" destId="{2351AB7B-1036-415B-8EB8-44D70F94BA10}" srcOrd="0" destOrd="0" presId="urn:microsoft.com/office/officeart/2005/8/layout/StepDownProcess"/>
    <dgm:cxn modelId="{9E2B40DE-DBB2-434D-8562-C782B58AEF5D}" type="presParOf" srcId="{F1BDDC25-5C9B-4240-9755-B391F16BCEBC}" destId="{92C8E450-9781-47A8-9B11-D5C6414991FA}" srcOrd="1" destOrd="0" presId="urn:microsoft.com/office/officeart/2005/8/layout/StepDownProcess"/>
    <dgm:cxn modelId="{7235F230-9CCD-4431-A6EA-DA9C7D561C0F}" type="presParOf" srcId="{F1BDDC25-5C9B-4240-9755-B391F16BCEBC}" destId="{171AA199-104A-4095-AC63-AF34C8D9B43B}" srcOrd="2" destOrd="0" presId="urn:microsoft.com/office/officeart/2005/8/layout/StepDownProcess"/>
    <dgm:cxn modelId="{4420FDA7-27DC-428E-8768-B78F7E7CF98E}" type="presParOf" srcId="{55FC310B-94C8-48C2-BA36-782A3D8F73FF}" destId="{C79CABA8-22E1-4EFE-9417-411839EB2863}" srcOrd="7" destOrd="0" presId="urn:microsoft.com/office/officeart/2005/8/layout/StepDownProcess"/>
    <dgm:cxn modelId="{9C3A7652-B204-498A-80D5-26654F08D3ED}" type="presParOf" srcId="{55FC310B-94C8-48C2-BA36-782A3D8F73FF}" destId="{6A8DCBBE-AB39-4397-A9FA-5B58F3F35DCF}" srcOrd="8" destOrd="0" presId="urn:microsoft.com/office/officeart/2005/8/layout/StepDownProcess"/>
    <dgm:cxn modelId="{EB44AEAF-13BE-4B3E-944D-E6EB02709886}" type="presParOf" srcId="{6A8DCBBE-AB39-4397-A9FA-5B58F3F35DCF}" destId="{EBBE60CA-924E-41D9-9BA1-EB9879156DF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E169B-9A1E-45A0-AB60-38D3347C45C9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CA71F54-C43D-44EF-B081-D50C0655D2BC}">
      <dgm:prSet phldrT="[Text]"/>
      <dgm:spPr/>
      <dgm:t>
        <a:bodyPr/>
        <a:lstStyle/>
        <a:p>
          <a:r>
            <a:rPr lang="en-US" dirty="0"/>
            <a:t>Host</a:t>
          </a:r>
        </a:p>
      </dgm:t>
    </dgm:pt>
    <dgm:pt modelId="{02D633CD-B2D7-4B39-8991-3C16EF4A6645}" type="parTrans" cxnId="{E7439078-232D-40C1-98EC-C559032EA0CB}">
      <dgm:prSet/>
      <dgm:spPr/>
      <dgm:t>
        <a:bodyPr/>
        <a:lstStyle/>
        <a:p>
          <a:endParaRPr lang="en-US"/>
        </a:p>
      </dgm:t>
    </dgm:pt>
    <dgm:pt modelId="{4B378390-8EA0-4868-A4B9-A57E0AD7D7F5}" type="sibTrans" cxnId="{E7439078-232D-40C1-98EC-C559032EA0CB}">
      <dgm:prSet/>
      <dgm:spPr/>
      <dgm:t>
        <a:bodyPr/>
        <a:lstStyle/>
        <a:p>
          <a:endParaRPr lang="en-US"/>
        </a:p>
      </dgm:t>
    </dgm:pt>
    <dgm:pt modelId="{5DEDE380-1AFF-4892-8C75-75F1E007B17F}">
      <dgm:prSet phldrT="[Text]"/>
      <dgm:spPr/>
      <dgm:t>
        <a:bodyPr/>
        <a:lstStyle/>
        <a:p>
          <a:r>
            <a:rPr lang="en-GB" altLang="en-US" dirty="0"/>
            <a:t>Age</a:t>
          </a:r>
          <a:endParaRPr lang="en-US" dirty="0"/>
        </a:p>
      </dgm:t>
    </dgm:pt>
    <dgm:pt modelId="{7D5BA2DB-81D5-4FFF-9473-0AB258213F6D}" type="parTrans" cxnId="{EB1FCAA6-A782-4A04-AB4F-FE7FF281C51E}">
      <dgm:prSet/>
      <dgm:spPr/>
      <dgm:t>
        <a:bodyPr/>
        <a:lstStyle/>
        <a:p>
          <a:endParaRPr lang="en-US"/>
        </a:p>
      </dgm:t>
    </dgm:pt>
    <dgm:pt modelId="{D1500A01-8C03-43B6-8500-9DF8E5F37EC7}" type="sibTrans" cxnId="{EB1FCAA6-A782-4A04-AB4F-FE7FF281C51E}">
      <dgm:prSet/>
      <dgm:spPr/>
      <dgm:t>
        <a:bodyPr/>
        <a:lstStyle/>
        <a:p>
          <a:endParaRPr lang="en-US"/>
        </a:p>
      </dgm:t>
    </dgm:pt>
    <dgm:pt modelId="{9569DDCA-1843-4A1A-9411-098862346BDA}">
      <dgm:prSet phldrT="[Text]"/>
      <dgm:spPr/>
      <dgm:t>
        <a:bodyPr/>
        <a:lstStyle/>
        <a:p>
          <a:r>
            <a:rPr lang="en-US" dirty="0"/>
            <a:t>Pathogen</a:t>
          </a:r>
        </a:p>
      </dgm:t>
    </dgm:pt>
    <dgm:pt modelId="{99014E78-2A46-46DA-849F-D2C7D9D3FD89}" type="parTrans" cxnId="{BCEDEAF8-6910-471B-83A8-263AE7CB4E48}">
      <dgm:prSet/>
      <dgm:spPr/>
      <dgm:t>
        <a:bodyPr/>
        <a:lstStyle/>
        <a:p>
          <a:endParaRPr lang="en-US"/>
        </a:p>
      </dgm:t>
    </dgm:pt>
    <dgm:pt modelId="{42412BF0-1A49-4D57-991D-E8E7B66FEEA1}" type="sibTrans" cxnId="{BCEDEAF8-6910-471B-83A8-263AE7CB4E48}">
      <dgm:prSet/>
      <dgm:spPr/>
      <dgm:t>
        <a:bodyPr/>
        <a:lstStyle/>
        <a:p>
          <a:endParaRPr lang="en-US"/>
        </a:p>
      </dgm:t>
    </dgm:pt>
    <dgm:pt modelId="{70924E6A-188E-4E48-B1F7-72985629EBF9}">
      <dgm:prSet phldrT="[Text]"/>
      <dgm:spPr/>
      <dgm:t>
        <a:bodyPr/>
        <a:lstStyle/>
        <a:p>
          <a:r>
            <a:rPr lang="en-GB" altLang="en-US" dirty="0"/>
            <a:t>Infectivity</a:t>
          </a:r>
          <a:endParaRPr lang="en-US" dirty="0"/>
        </a:p>
      </dgm:t>
    </dgm:pt>
    <dgm:pt modelId="{F25286F2-14DA-4D72-B46E-FE5E2F5F37E8}" type="parTrans" cxnId="{73CB6B99-4DAD-43EB-822E-15AB91BB1329}">
      <dgm:prSet/>
      <dgm:spPr/>
      <dgm:t>
        <a:bodyPr/>
        <a:lstStyle/>
        <a:p>
          <a:endParaRPr lang="en-US"/>
        </a:p>
      </dgm:t>
    </dgm:pt>
    <dgm:pt modelId="{C070E21D-5785-4038-AFA4-9C956C1AA8B3}" type="sibTrans" cxnId="{73CB6B99-4DAD-43EB-822E-15AB91BB1329}">
      <dgm:prSet/>
      <dgm:spPr/>
      <dgm:t>
        <a:bodyPr/>
        <a:lstStyle/>
        <a:p>
          <a:endParaRPr lang="en-US"/>
        </a:p>
      </dgm:t>
    </dgm:pt>
    <dgm:pt modelId="{DBDB7B76-264E-40CF-A14E-789C3828EA35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A1EA2C2E-E6B6-4BFA-A6F3-989250A5DC41}" type="parTrans" cxnId="{AE00156C-2EC1-44FC-81EA-8FAE9A19F855}">
      <dgm:prSet/>
      <dgm:spPr/>
      <dgm:t>
        <a:bodyPr/>
        <a:lstStyle/>
        <a:p>
          <a:endParaRPr lang="en-US"/>
        </a:p>
      </dgm:t>
    </dgm:pt>
    <dgm:pt modelId="{F82E5E0C-3471-448B-A75B-4D46F267FA69}" type="sibTrans" cxnId="{AE00156C-2EC1-44FC-81EA-8FAE9A19F855}">
      <dgm:prSet/>
      <dgm:spPr/>
      <dgm:t>
        <a:bodyPr/>
        <a:lstStyle/>
        <a:p>
          <a:endParaRPr lang="en-US"/>
        </a:p>
      </dgm:t>
    </dgm:pt>
    <dgm:pt modelId="{D8F9BCE7-96E0-4B68-9699-C14DA3C14C93}">
      <dgm:prSet phldrT="[Text]"/>
      <dgm:spPr/>
      <dgm:t>
        <a:bodyPr/>
        <a:lstStyle/>
        <a:p>
          <a:r>
            <a:rPr lang="fr-FR" altLang="en-US"/>
            <a:t>W</a:t>
          </a:r>
          <a:r>
            <a:rPr lang="en-GB" altLang="en-US"/>
            <a:t>eather</a:t>
          </a:r>
          <a:endParaRPr lang="en-US" dirty="0"/>
        </a:p>
      </dgm:t>
    </dgm:pt>
    <dgm:pt modelId="{293303A2-22C5-4E67-91F1-E0D218F6E022}" type="parTrans" cxnId="{2B441749-58ED-4494-8638-2F75A05AC5DC}">
      <dgm:prSet/>
      <dgm:spPr/>
      <dgm:t>
        <a:bodyPr/>
        <a:lstStyle/>
        <a:p>
          <a:endParaRPr lang="en-US"/>
        </a:p>
      </dgm:t>
    </dgm:pt>
    <dgm:pt modelId="{51DC9338-AE31-4B33-9737-521CEDC44BC9}" type="sibTrans" cxnId="{2B441749-58ED-4494-8638-2F75A05AC5DC}">
      <dgm:prSet/>
      <dgm:spPr/>
      <dgm:t>
        <a:bodyPr/>
        <a:lstStyle/>
        <a:p>
          <a:endParaRPr lang="en-US"/>
        </a:p>
      </dgm:t>
    </dgm:pt>
    <dgm:pt modelId="{44FE54BE-A73F-4010-9AD6-E76EEF636A6B}">
      <dgm:prSet/>
      <dgm:spPr/>
      <dgm:t>
        <a:bodyPr/>
        <a:lstStyle/>
        <a:p>
          <a:r>
            <a:rPr lang="en-GB" altLang="en-US"/>
            <a:t>Pathogenicit</a:t>
          </a:r>
          <a:r>
            <a:rPr lang="fr-FR" altLang="en-US"/>
            <a:t>y</a:t>
          </a:r>
          <a:endParaRPr lang="en-GB" altLang="en-US" dirty="0"/>
        </a:p>
      </dgm:t>
    </dgm:pt>
    <dgm:pt modelId="{9C5E8415-4DCF-4C7A-9C1A-363FB610D677}" type="parTrans" cxnId="{158879C9-150E-45ED-88D1-9B0ED06CB532}">
      <dgm:prSet/>
      <dgm:spPr/>
      <dgm:t>
        <a:bodyPr/>
        <a:lstStyle/>
        <a:p>
          <a:endParaRPr lang="en-US"/>
        </a:p>
      </dgm:t>
    </dgm:pt>
    <dgm:pt modelId="{E8D5D678-2B38-4F2C-9BDC-1C342651085D}" type="sibTrans" cxnId="{158879C9-150E-45ED-88D1-9B0ED06CB532}">
      <dgm:prSet/>
      <dgm:spPr/>
      <dgm:t>
        <a:bodyPr/>
        <a:lstStyle/>
        <a:p>
          <a:endParaRPr lang="en-US"/>
        </a:p>
      </dgm:t>
    </dgm:pt>
    <dgm:pt modelId="{28F4BCA8-E255-4295-84AF-48A12F02A660}">
      <dgm:prSet/>
      <dgm:spPr/>
      <dgm:t>
        <a:bodyPr/>
        <a:lstStyle/>
        <a:p>
          <a:r>
            <a:rPr lang="en-GB" altLang="en-US" dirty="0"/>
            <a:t>Virulence</a:t>
          </a:r>
        </a:p>
      </dgm:t>
    </dgm:pt>
    <dgm:pt modelId="{17876B3C-2CC2-470E-A6E9-5D90E14818A3}" type="parTrans" cxnId="{67C9E30C-19FB-4F2A-9FE8-FB526F3E1FD2}">
      <dgm:prSet/>
      <dgm:spPr/>
      <dgm:t>
        <a:bodyPr/>
        <a:lstStyle/>
        <a:p>
          <a:endParaRPr lang="en-US"/>
        </a:p>
      </dgm:t>
    </dgm:pt>
    <dgm:pt modelId="{2F0F4D60-1832-4B3E-A136-8C8E3650231C}" type="sibTrans" cxnId="{67C9E30C-19FB-4F2A-9FE8-FB526F3E1FD2}">
      <dgm:prSet/>
      <dgm:spPr/>
      <dgm:t>
        <a:bodyPr/>
        <a:lstStyle/>
        <a:p>
          <a:endParaRPr lang="en-US"/>
        </a:p>
      </dgm:t>
    </dgm:pt>
    <dgm:pt modelId="{5149550B-26A2-427A-B4B9-F2A8740EA96A}">
      <dgm:prSet/>
      <dgm:spPr/>
      <dgm:t>
        <a:bodyPr/>
        <a:lstStyle/>
        <a:p>
          <a:r>
            <a:rPr lang="en-GB" altLang="en-US" dirty="0" err="1"/>
            <a:t>Immunogenicit</a:t>
          </a:r>
          <a:r>
            <a:rPr lang="fr-FR" altLang="en-US" dirty="0"/>
            <a:t>y</a:t>
          </a:r>
          <a:endParaRPr lang="en-GB" altLang="en-US" dirty="0"/>
        </a:p>
      </dgm:t>
    </dgm:pt>
    <dgm:pt modelId="{9B2791E1-A552-471B-A0BC-DE1D3FE159E8}" type="parTrans" cxnId="{E7303CDA-A21F-4D41-B697-CAD241ED68FD}">
      <dgm:prSet/>
      <dgm:spPr/>
      <dgm:t>
        <a:bodyPr/>
        <a:lstStyle/>
        <a:p>
          <a:endParaRPr lang="en-US"/>
        </a:p>
      </dgm:t>
    </dgm:pt>
    <dgm:pt modelId="{06898B8E-AF63-45B2-9782-70A525048473}" type="sibTrans" cxnId="{E7303CDA-A21F-4D41-B697-CAD241ED68FD}">
      <dgm:prSet/>
      <dgm:spPr/>
      <dgm:t>
        <a:bodyPr/>
        <a:lstStyle/>
        <a:p>
          <a:endParaRPr lang="en-US"/>
        </a:p>
      </dgm:t>
    </dgm:pt>
    <dgm:pt modelId="{56C94279-E6EC-40ED-B3AF-FA90E5AECA4F}">
      <dgm:prSet/>
      <dgm:spPr/>
      <dgm:t>
        <a:bodyPr/>
        <a:lstStyle/>
        <a:p>
          <a:r>
            <a:rPr lang="en-GB" altLang="en-US" dirty="0"/>
            <a:t>Antigenic stability</a:t>
          </a:r>
        </a:p>
      </dgm:t>
    </dgm:pt>
    <dgm:pt modelId="{469196D0-F460-4426-887E-34E4C3F26673}" type="parTrans" cxnId="{9ED1831C-4B96-4439-B596-194C635D6D30}">
      <dgm:prSet/>
      <dgm:spPr/>
      <dgm:t>
        <a:bodyPr/>
        <a:lstStyle/>
        <a:p>
          <a:endParaRPr lang="en-US"/>
        </a:p>
      </dgm:t>
    </dgm:pt>
    <dgm:pt modelId="{437C48DD-97ED-498E-BB64-FBE8089F66C8}" type="sibTrans" cxnId="{9ED1831C-4B96-4439-B596-194C635D6D30}">
      <dgm:prSet/>
      <dgm:spPr/>
      <dgm:t>
        <a:bodyPr/>
        <a:lstStyle/>
        <a:p>
          <a:endParaRPr lang="en-US"/>
        </a:p>
      </dgm:t>
    </dgm:pt>
    <dgm:pt modelId="{6DE6BF62-CAC2-457F-BE59-6B53A6E2F0D4}">
      <dgm:prSet/>
      <dgm:spPr/>
      <dgm:t>
        <a:bodyPr/>
        <a:lstStyle/>
        <a:p>
          <a:r>
            <a:rPr lang="en-GB" altLang="en-US" dirty="0"/>
            <a:t>Survival </a:t>
          </a:r>
        </a:p>
      </dgm:t>
    </dgm:pt>
    <dgm:pt modelId="{BA7204BB-51C7-4E28-9A3A-24B79837CC14}" type="parTrans" cxnId="{C8AED408-68C2-4505-B784-E77A1F6A6E31}">
      <dgm:prSet/>
      <dgm:spPr/>
      <dgm:t>
        <a:bodyPr/>
        <a:lstStyle/>
        <a:p>
          <a:endParaRPr lang="en-US"/>
        </a:p>
      </dgm:t>
    </dgm:pt>
    <dgm:pt modelId="{3E5722E7-2BDF-4729-B652-04A99925FB57}" type="sibTrans" cxnId="{C8AED408-68C2-4505-B784-E77A1F6A6E31}">
      <dgm:prSet/>
      <dgm:spPr/>
      <dgm:t>
        <a:bodyPr/>
        <a:lstStyle/>
        <a:p>
          <a:endParaRPr lang="en-US"/>
        </a:p>
      </dgm:t>
    </dgm:pt>
    <dgm:pt modelId="{E8399ED0-7CFA-4586-B203-47F8891981C8}">
      <dgm:prSet/>
      <dgm:spPr/>
      <dgm:t>
        <a:bodyPr/>
        <a:lstStyle/>
        <a:p>
          <a:r>
            <a:rPr lang="en-GB" altLang="en-US" dirty="0"/>
            <a:t>Gender</a:t>
          </a:r>
        </a:p>
      </dgm:t>
    </dgm:pt>
    <dgm:pt modelId="{62282373-4C72-4DA8-84A1-7DB5B0089FEC}" type="parTrans" cxnId="{76A5F719-B37B-4EE8-BE54-E4777BD8B686}">
      <dgm:prSet/>
      <dgm:spPr/>
      <dgm:t>
        <a:bodyPr/>
        <a:lstStyle/>
        <a:p>
          <a:endParaRPr lang="en-US"/>
        </a:p>
      </dgm:t>
    </dgm:pt>
    <dgm:pt modelId="{F7D3CD64-C2F7-4D09-9B95-159A3647FA60}" type="sibTrans" cxnId="{76A5F719-B37B-4EE8-BE54-E4777BD8B686}">
      <dgm:prSet/>
      <dgm:spPr/>
      <dgm:t>
        <a:bodyPr/>
        <a:lstStyle/>
        <a:p>
          <a:endParaRPr lang="en-US"/>
        </a:p>
      </dgm:t>
    </dgm:pt>
    <dgm:pt modelId="{8F2F9220-7337-48EC-8D41-5FCCCDAF4819}">
      <dgm:prSet/>
      <dgm:spPr/>
      <dgm:t>
        <a:bodyPr/>
        <a:lstStyle/>
        <a:p>
          <a:r>
            <a:rPr lang="fr-FR" altLang="en-US"/>
            <a:t>G</a:t>
          </a:r>
          <a:r>
            <a:rPr lang="en-GB" altLang="en-US"/>
            <a:t>enotype</a:t>
          </a:r>
          <a:endParaRPr lang="en-GB" altLang="en-US" dirty="0"/>
        </a:p>
      </dgm:t>
    </dgm:pt>
    <dgm:pt modelId="{84E31C75-41C6-4EF1-8DB6-59C50AB61269}" type="parTrans" cxnId="{A092AA9F-F35D-4E6B-823E-3D0655917B1F}">
      <dgm:prSet/>
      <dgm:spPr/>
      <dgm:t>
        <a:bodyPr/>
        <a:lstStyle/>
        <a:p>
          <a:endParaRPr lang="en-US"/>
        </a:p>
      </dgm:t>
    </dgm:pt>
    <dgm:pt modelId="{71C07F14-2FDC-47D3-93A8-264AC36F90E0}" type="sibTrans" cxnId="{A092AA9F-F35D-4E6B-823E-3D0655917B1F}">
      <dgm:prSet/>
      <dgm:spPr/>
      <dgm:t>
        <a:bodyPr/>
        <a:lstStyle/>
        <a:p>
          <a:endParaRPr lang="en-US"/>
        </a:p>
      </dgm:t>
    </dgm:pt>
    <dgm:pt modelId="{0B007181-AB81-4D36-BC57-8B52EFA2086C}">
      <dgm:prSet/>
      <dgm:spPr/>
      <dgm:t>
        <a:bodyPr/>
        <a:lstStyle/>
        <a:p>
          <a:r>
            <a:rPr lang="en-GB" altLang="en-US"/>
            <a:t>Behaviour</a:t>
          </a:r>
          <a:endParaRPr lang="en-GB" altLang="en-US" dirty="0"/>
        </a:p>
      </dgm:t>
    </dgm:pt>
    <dgm:pt modelId="{51FC9496-2D10-4C83-910B-2686F80759FE}" type="parTrans" cxnId="{9E39C96B-9075-4A61-AEE7-D53DD2460B91}">
      <dgm:prSet/>
      <dgm:spPr/>
      <dgm:t>
        <a:bodyPr/>
        <a:lstStyle/>
        <a:p>
          <a:endParaRPr lang="en-US"/>
        </a:p>
      </dgm:t>
    </dgm:pt>
    <dgm:pt modelId="{F790C086-CC5B-437B-ABF1-1AC1CEF3F75D}" type="sibTrans" cxnId="{9E39C96B-9075-4A61-AEE7-D53DD2460B91}">
      <dgm:prSet/>
      <dgm:spPr/>
      <dgm:t>
        <a:bodyPr/>
        <a:lstStyle/>
        <a:p>
          <a:endParaRPr lang="en-US"/>
        </a:p>
      </dgm:t>
    </dgm:pt>
    <dgm:pt modelId="{A289B1A1-EA49-4997-98E6-AFAF7FB313FE}">
      <dgm:prSet/>
      <dgm:spPr/>
      <dgm:t>
        <a:bodyPr/>
        <a:lstStyle/>
        <a:p>
          <a:r>
            <a:rPr lang="fr-FR" altLang="en-US"/>
            <a:t>N</a:t>
          </a:r>
          <a:r>
            <a:rPr lang="en-GB" altLang="en-US"/>
            <a:t>utritional status</a:t>
          </a:r>
          <a:endParaRPr lang="en-GB" altLang="en-US" dirty="0"/>
        </a:p>
      </dgm:t>
    </dgm:pt>
    <dgm:pt modelId="{1831D4AF-4B30-4712-83CE-F28D7CE08087}" type="parTrans" cxnId="{F7C8E794-FFD3-421B-804A-113425318484}">
      <dgm:prSet/>
      <dgm:spPr/>
      <dgm:t>
        <a:bodyPr/>
        <a:lstStyle/>
        <a:p>
          <a:endParaRPr lang="en-US"/>
        </a:p>
      </dgm:t>
    </dgm:pt>
    <dgm:pt modelId="{5D6EE461-959B-4CF8-A979-2441D18656FA}" type="sibTrans" cxnId="{F7C8E794-FFD3-421B-804A-113425318484}">
      <dgm:prSet/>
      <dgm:spPr/>
      <dgm:t>
        <a:bodyPr/>
        <a:lstStyle/>
        <a:p>
          <a:endParaRPr lang="en-US"/>
        </a:p>
      </dgm:t>
    </dgm:pt>
    <dgm:pt modelId="{D6795F8D-C6F1-41A9-A3C6-6DF3B95EF2C8}">
      <dgm:prSet/>
      <dgm:spPr/>
      <dgm:t>
        <a:bodyPr/>
        <a:lstStyle/>
        <a:p>
          <a:r>
            <a:rPr lang="fr-FR" altLang="en-US"/>
            <a:t>Health</a:t>
          </a:r>
          <a:r>
            <a:rPr lang="en-GB" altLang="en-US"/>
            <a:t> status</a:t>
          </a:r>
          <a:endParaRPr lang="en-GB" altLang="en-US" dirty="0"/>
        </a:p>
      </dgm:t>
    </dgm:pt>
    <dgm:pt modelId="{504743B7-236E-4D92-B3BA-BC1F4ECEA435}" type="parTrans" cxnId="{8DBBC06A-F95A-4FEA-A46A-E5C3D83601A9}">
      <dgm:prSet/>
      <dgm:spPr/>
      <dgm:t>
        <a:bodyPr/>
        <a:lstStyle/>
        <a:p>
          <a:endParaRPr lang="en-US"/>
        </a:p>
      </dgm:t>
    </dgm:pt>
    <dgm:pt modelId="{571F0BBB-CC48-4883-85B8-CA24C0477C25}" type="sibTrans" cxnId="{8DBBC06A-F95A-4FEA-A46A-E5C3D83601A9}">
      <dgm:prSet/>
      <dgm:spPr/>
      <dgm:t>
        <a:bodyPr/>
        <a:lstStyle/>
        <a:p>
          <a:endParaRPr lang="en-US"/>
        </a:p>
      </dgm:t>
    </dgm:pt>
    <dgm:pt modelId="{C2E55C04-BCC1-4397-AD5F-ABA67877E3FB}">
      <dgm:prSet/>
      <dgm:spPr/>
      <dgm:t>
        <a:bodyPr/>
        <a:lstStyle/>
        <a:p>
          <a:r>
            <a:rPr lang="en-GB" altLang="en-US" dirty="0"/>
            <a:t>Housing</a:t>
          </a:r>
        </a:p>
      </dgm:t>
    </dgm:pt>
    <dgm:pt modelId="{42F7E2CB-C911-4E42-B4CD-B0B5C9763AC4}" type="parTrans" cxnId="{C7440F07-F65C-4B5C-9232-60F1D76936DE}">
      <dgm:prSet/>
      <dgm:spPr/>
      <dgm:t>
        <a:bodyPr/>
        <a:lstStyle/>
        <a:p>
          <a:endParaRPr lang="en-US"/>
        </a:p>
      </dgm:t>
    </dgm:pt>
    <dgm:pt modelId="{B89E62E7-4B2A-446B-B719-A2A97735F037}" type="sibTrans" cxnId="{C7440F07-F65C-4B5C-9232-60F1D76936DE}">
      <dgm:prSet/>
      <dgm:spPr/>
      <dgm:t>
        <a:bodyPr/>
        <a:lstStyle/>
        <a:p>
          <a:endParaRPr lang="en-US"/>
        </a:p>
      </dgm:t>
    </dgm:pt>
    <dgm:pt modelId="{505AC083-853A-4C11-80E5-B8C8E0865C4A}">
      <dgm:prSet/>
      <dgm:spPr/>
      <dgm:t>
        <a:bodyPr/>
        <a:lstStyle/>
        <a:p>
          <a:r>
            <a:rPr lang="fr-FR" altLang="en-US" dirty="0"/>
            <a:t>G</a:t>
          </a:r>
          <a:r>
            <a:rPr lang="en-GB" altLang="en-US" dirty="0" err="1"/>
            <a:t>eography</a:t>
          </a:r>
          <a:endParaRPr lang="en-GB" altLang="en-US" dirty="0"/>
        </a:p>
      </dgm:t>
    </dgm:pt>
    <dgm:pt modelId="{E801C150-A575-4095-B453-0BAEDBC6929D}" type="parTrans" cxnId="{F20C497D-F77E-49DF-917A-7C8B01E8EF36}">
      <dgm:prSet/>
      <dgm:spPr/>
      <dgm:t>
        <a:bodyPr/>
        <a:lstStyle/>
        <a:p>
          <a:endParaRPr lang="en-US"/>
        </a:p>
      </dgm:t>
    </dgm:pt>
    <dgm:pt modelId="{71E25C7B-4D68-4C00-9080-A945C9865152}" type="sibTrans" cxnId="{F20C497D-F77E-49DF-917A-7C8B01E8EF36}">
      <dgm:prSet/>
      <dgm:spPr/>
      <dgm:t>
        <a:bodyPr/>
        <a:lstStyle/>
        <a:p>
          <a:endParaRPr lang="en-US"/>
        </a:p>
      </dgm:t>
    </dgm:pt>
    <dgm:pt modelId="{3B6A8249-264C-4419-8A4E-AD13DFB75A13}">
      <dgm:prSet/>
      <dgm:spPr/>
      <dgm:t>
        <a:bodyPr/>
        <a:lstStyle/>
        <a:p>
          <a:r>
            <a:rPr lang="fr-FR" altLang="en-US" dirty="0" err="1"/>
            <a:t>Occupational</a:t>
          </a:r>
          <a:r>
            <a:rPr lang="fr-FR" altLang="en-US" dirty="0"/>
            <a:t> setting</a:t>
          </a:r>
          <a:endParaRPr lang="en-GB" altLang="en-US" dirty="0"/>
        </a:p>
      </dgm:t>
    </dgm:pt>
    <dgm:pt modelId="{F4895191-489B-4D8D-B160-7F04CB86D742}" type="parTrans" cxnId="{0A0F74C4-F037-4289-8B08-62CC8069748C}">
      <dgm:prSet/>
      <dgm:spPr/>
      <dgm:t>
        <a:bodyPr/>
        <a:lstStyle/>
        <a:p>
          <a:endParaRPr lang="en-US"/>
        </a:p>
      </dgm:t>
    </dgm:pt>
    <dgm:pt modelId="{6B8E48F2-874C-4CE7-9B91-300BB77AFE29}" type="sibTrans" cxnId="{0A0F74C4-F037-4289-8B08-62CC8069748C}">
      <dgm:prSet/>
      <dgm:spPr/>
      <dgm:t>
        <a:bodyPr/>
        <a:lstStyle/>
        <a:p>
          <a:endParaRPr lang="en-US"/>
        </a:p>
      </dgm:t>
    </dgm:pt>
    <dgm:pt modelId="{1B3BF470-F79E-487F-8EAD-B7BD791A2FBB}">
      <dgm:prSet/>
      <dgm:spPr/>
      <dgm:t>
        <a:bodyPr/>
        <a:lstStyle/>
        <a:p>
          <a:r>
            <a:rPr lang="fr-FR" altLang="en-US" dirty="0"/>
            <a:t>A</a:t>
          </a:r>
          <a:r>
            <a:rPr lang="en-GB" altLang="en-US" dirty="0" err="1"/>
            <a:t>ir</a:t>
          </a:r>
          <a:r>
            <a:rPr lang="en-GB" altLang="en-US" dirty="0"/>
            <a:t> quality</a:t>
          </a:r>
        </a:p>
      </dgm:t>
    </dgm:pt>
    <dgm:pt modelId="{B8A855BE-0EBB-4A38-B9BC-BBEB0E0F27FA}" type="parTrans" cxnId="{BBC4EEAF-F7D8-4C6E-984E-C653626CB21F}">
      <dgm:prSet/>
      <dgm:spPr/>
      <dgm:t>
        <a:bodyPr/>
        <a:lstStyle/>
        <a:p>
          <a:endParaRPr lang="en-US"/>
        </a:p>
      </dgm:t>
    </dgm:pt>
    <dgm:pt modelId="{86D6B8C4-53EF-4250-860A-3A5CD54B06EC}" type="sibTrans" cxnId="{BBC4EEAF-F7D8-4C6E-984E-C653626CB21F}">
      <dgm:prSet/>
      <dgm:spPr/>
      <dgm:t>
        <a:bodyPr/>
        <a:lstStyle/>
        <a:p>
          <a:endParaRPr lang="en-US"/>
        </a:p>
      </dgm:t>
    </dgm:pt>
    <dgm:pt modelId="{BD6EFBE9-6BED-4282-B6DD-3C0BF14613B8}">
      <dgm:prSet/>
      <dgm:spPr/>
      <dgm:t>
        <a:bodyPr/>
        <a:lstStyle/>
        <a:p>
          <a:r>
            <a:rPr lang="en-GB" altLang="en-US" dirty="0"/>
            <a:t>Mosquito density</a:t>
          </a:r>
        </a:p>
      </dgm:t>
    </dgm:pt>
    <dgm:pt modelId="{2A8DFB63-F3DB-4791-A119-0E65DDB5A192}" type="parTrans" cxnId="{DF2146F7-D02A-4D6F-9576-AB1EE2662DA5}">
      <dgm:prSet/>
      <dgm:spPr/>
      <dgm:t>
        <a:bodyPr/>
        <a:lstStyle/>
        <a:p>
          <a:endParaRPr lang="en-GB"/>
        </a:p>
      </dgm:t>
    </dgm:pt>
    <dgm:pt modelId="{D4429696-C0B8-4BB6-BB40-E7B6B11DE110}" type="sibTrans" cxnId="{DF2146F7-D02A-4D6F-9576-AB1EE2662DA5}">
      <dgm:prSet/>
      <dgm:spPr/>
      <dgm:t>
        <a:bodyPr/>
        <a:lstStyle/>
        <a:p>
          <a:endParaRPr lang="en-GB"/>
        </a:p>
      </dgm:t>
    </dgm:pt>
    <dgm:pt modelId="{A083FAEC-7E8A-4636-8A55-843462F6FE58}">
      <dgm:prSet phldrT="[Text]"/>
      <dgm:spPr/>
      <dgm:t>
        <a:bodyPr/>
        <a:lstStyle/>
        <a:p>
          <a:r>
            <a:rPr lang="en-GB" altLang="en-US" dirty="0"/>
            <a:t>Genotype</a:t>
          </a:r>
        </a:p>
      </dgm:t>
    </dgm:pt>
    <dgm:pt modelId="{BE963E62-F884-4509-9717-7CEA5E84613D}" type="parTrans" cxnId="{5C4B5386-BF45-4E6A-BC7D-16D06AF445B6}">
      <dgm:prSet/>
      <dgm:spPr/>
      <dgm:t>
        <a:bodyPr/>
        <a:lstStyle/>
        <a:p>
          <a:endParaRPr lang="en-GB"/>
        </a:p>
      </dgm:t>
    </dgm:pt>
    <dgm:pt modelId="{AAD57E00-55B2-4FE3-9EA8-2375148D3372}" type="sibTrans" cxnId="{5C4B5386-BF45-4E6A-BC7D-16D06AF445B6}">
      <dgm:prSet/>
      <dgm:spPr/>
      <dgm:t>
        <a:bodyPr/>
        <a:lstStyle/>
        <a:p>
          <a:endParaRPr lang="en-GB"/>
        </a:p>
      </dgm:t>
    </dgm:pt>
    <dgm:pt modelId="{6B03F508-091A-4090-A43F-B3B5384579A1}" type="pres">
      <dgm:prSet presAssocID="{210E169B-9A1E-45A0-AB60-38D3347C45C9}" presName="Name0" presStyleCnt="0">
        <dgm:presLayoutVars>
          <dgm:dir/>
          <dgm:animLvl val="lvl"/>
          <dgm:resizeHandles val="exact"/>
        </dgm:presLayoutVars>
      </dgm:prSet>
      <dgm:spPr/>
    </dgm:pt>
    <dgm:pt modelId="{808DDCE7-E29F-4EC5-BD1F-631D878E1C96}" type="pres">
      <dgm:prSet presAssocID="{DCA71F54-C43D-44EF-B081-D50C0655D2BC}" presName="composite" presStyleCnt="0"/>
      <dgm:spPr/>
    </dgm:pt>
    <dgm:pt modelId="{99A06E34-49AC-417A-A375-2E4435898B5F}" type="pres">
      <dgm:prSet presAssocID="{DCA71F54-C43D-44EF-B081-D50C0655D2B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B147413-45EC-4FBB-8724-423DFAC490A2}" type="pres">
      <dgm:prSet presAssocID="{DCA71F54-C43D-44EF-B081-D50C0655D2BC}" presName="desTx" presStyleLbl="alignAccFollowNode1" presStyleIdx="0" presStyleCnt="3">
        <dgm:presLayoutVars>
          <dgm:bulletEnabled val="1"/>
        </dgm:presLayoutVars>
      </dgm:prSet>
      <dgm:spPr/>
    </dgm:pt>
    <dgm:pt modelId="{3C6CCE91-4DFC-4032-8B2C-70C7F9C94242}" type="pres">
      <dgm:prSet presAssocID="{4B378390-8EA0-4868-A4B9-A57E0AD7D7F5}" presName="space" presStyleCnt="0"/>
      <dgm:spPr/>
    </dgm:pt>
    <dgm:pt modelId="{C2AF9F08-382F-4A0B-881B-6F4EFC2CF8D5}" type="pres">
      <dgm:prSet presAssocID="{9569DDCA-1843-4A1A-9411-098862346BDA}" presName="composite" presStyleCnt="0"/>
      <dgm:spPr/>
    </dgm:pt>
    <dgm:pt modelId="{7F804A51-4954-437C-B6D1-76DA5038CCE6}" type="pres">
      <dgm:prSet presAssocID="{9569DDCA-1843-4A1A-9411-098862346B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FD9DFEE-A477-4111-8713-F29F162FE18E}" type="pres">
      <dgm:prSet presAssocID="{9569DDCA-1843-4A1A-9411-098862346BDA}" presName="desTx" presStyleLbl="alignAccFollowNode1" presStyleIdx="1" presStyleCnt="3">
        <dgm:presLayoutVars>
          <dgm:bulletEnabled val="1"/>
        </dgm:presLayoutVars>
      </dgm:prSet>
      <dgm:spPr/>
    </dgm:pt>
    <dgm:pt modelId="{1431FAC8-7FE2-4900-B38A-F137D160AEF8}" type="pres">
      <dgm:prSet presAssocID="{42412BF0-1A49-4D57-991D-E8E7B66FEEA1}" presName="space" presStyleCnt="0"/>
      <dgm:spPr/>
    </dgm:pt>
    <dgm:pt modelId="{5262FB9B-A948-4E99-8543-19A5D16A9954}" type="pres">
      <dgm:prSet presAssocID="{DBDB7B76-264E-40CF-A14E-789C3828EA35}" presName="composite" presStyleCnt="0"/>
      <dgm:spPr/>
    </dgm:pt>
    <dgm:pt modelId="{C4B5736E-3081-4D3F-815B-FD7843530620}" type="pres">
      <dgm:prSet presAssocID="{DBDB7B76-264E-40CF-A14E-789C3828EA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C50DB46-3767-4EAD-95CE-4BC233DD7B7D}" type="pres">
      <dgm:prSet presAssocID="{DBDB7B76-264E-40CF-A14E-789C3828EA3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7596604-CB71-41F4-B1ED-59F3BBC9C624}" type="presOf" srcId="{0B007181-AB81-4D36-BC57-8B52EFA2086C}" destId="{5B147413-45EC-4FBB-8724-423DFAC490A2}" srcOrd="0" destOrd="3" presId="urn:microsoft.com/office/officeart/2005/8/layout/hList1"/>
    <dgm:cxn modelId="{EDF58F06-01DE-4FC0-8550-00300183B754}" type="presOf" srcId="{5DEDE380-1AFF-4892-8C75-75F1E007B17F}" destId="{5B147413-45EC-4FBB-8724-423DFAC490A2}" srcOrd="0" destOrd="0" presId="urn:microsoft.com/office/officeart/2005/8/layout/hList1"/>
    <dgm:cxn modelId="{3022D806-95B8-414C-AB3A-16A920051BF5}" type="presOf" srcId="{6DE6BF62-CAC2-457F-BE59-6B53A6E2F0D4}" destId="{0FD9DFEE-A477-4111-8713-F29F162FE18E}" srcOrd="0" destOrd="5" presId="urn:microsoft.com/office/officeart/2005/8/layout/hList1"/>
    <dgm:cxn modelId="{C7440F07-F65C-4B5C-9232-60F1D76936DE}" srcId="{DBDB7B76-264E-40CF-A14E-789C3828EA35}" destId="{C2E55C04-BCC1-4397-AD5F-ABA67877E3FB}" srcOrd="1" destOrd="0" parTransId="{42F7E2CB-C911-4E42-B4CD-B0B5C9763AC4}" sibTransId="{B89E62E7-4B2A-446B-B719-A2A97735F037}"/>
    <dgm:cxn modelId="{C8AED408-68C2-4505-B784-E77A1F6A6E31}" srcId="{9569DDCA-1843-4A1A-9411-098862346BDA}" destId="{6DE6BF62-CAC2-457F-BE59-6B53A6E2F0D4}" srcOrd="5" destOrd="0" parTransId="{BA7204BB-51C7-4E28-9A3A-24B79837CC14}" sibTransId="{3E5722E7-2BDF-4729-B652-04A99925FB57}"/>
    <dgm:cxn modelId="{67C9E30C-19FB-4F2A-9FE8-FB526F3E1FD2}" srcId="{9569DDCA-1843-4A1A-9411-098862346BDA}" destId="{28F4BCA8-E255-4295-84AF-48A12F02A660}" srcOrd="2" destOrd="0" parTransId="{17876B3C-2CC2-470E-A6E9-5D90E14818A3}" sibTransId="{2F0F4D60-1832-4B3E-A136-8C8E3650231C}"/>
    <dgm:cxn modelId="{6EDBF910-20F3-4F2D-A1B2-77748D49B666}" type="presOf" srcId="{5149550B-26A2-427A-B4B9-F2A8740EA96A}" destId="{0FD9DFEE-A477-4111-8713-F29F162FE18E}" srcOrd="0" destOrd="3" presId="urn:microsoft.com/office/officeart/2005/8/layout/hList1"/>
    <dgm:cxn modelId="{98118613-A8B5-429F-AF6F-4A92303EDFAE}" type="presOf" srcId="{56C94279-E6EC-40ED-B3AF-FA90E5AECA4F}" destId="{0FD9DFEE-A477-4111-8713-F29F162FE18E}" srcOrd="0" destOrd="4" presId="urn:microsoft.com/office/officeart/2005/8/layout/hList1"/>
    <dgm:cxn modelId="{76A5F719-B37B-4EE8-BE54-E4777BD8B686}" srcId="{DCA71F54-C43D-44EF-B081-D50C0655D2BC}" destId="{E8399ED0-7CFA-4586-B203-47F8891981C8}" srcOrd="1" destOrd="0" parTransId="{62282373-4C72-4DA8-84A1-7DB5B0089FEC}" sibTransId="{F7D3CD64-C2F7-4D09-9B95-159A3647FA60}"/>
    <dgm:cxn modelId="{9ED1831C-4B96-4439-B596-194C635D6D30}" srcId="{9569DDCA-1843-4A1A-9411-098862346BDA}" destId="{56C94279-E6EC-40ED-B3AF-FA90E5AECA4F}" srcOrd="4" destOrd="0" parTransId="{469196D0-F460-4426-887E-34E4C3F26673}" sibTransId="{437C48DD-97ED-498E-BB64-FBE8089F66C8}"/>
    <dgm:cxn modelId="{5F7B6137-68BA-416E-8ABF-49609D3EC35B}" type="presOf" srcId="{A083FAEC-7E8A-4636-8A55-843462F6FE58}" destId="{0FD9DFEE-A477-4111-8713-F29F162FE18E}" srcOrd="0" destOrd="6" presId="urn:microsoft.com/office/officeart/2005/8/layout/hList1"/>
    <dgm:cxn modelId="{CD96683D-59BC-44E0-B1A7-58580A42A29E}" type="presOf" srcId="{D8F9BCE7-96E0-4B68-9699-C14DA3C14C93}" destId="{9C50DB46-3767-4EAD-95CE-4BC233DD7B7D}" srcOrd="0" destOrd="0" presId="urn:microsoft.com/office/officeart/2005/8/layout/hList1"/>
    <dgm:cxn modelId="{2B441749-58ED-4494-8638-2F75A05AC5DC}" srcId="{DBDB7B76-264E-40CF-A14E-789C3828EA35}" destId="{D8F9BCE7-96E0-4B68-9699-C14DA3C14C93}" srcOrd="0" destOrd="0" parTransId="{293303A2-22C5-4E67-91F1-E0D218F6E022}" sibTransId="{51DC9338-AE31-4B33-9737-521CEDC44BC9}"/>
    <dgm:cxn modelId="{8DBBC06A-F95A-4FEA-A46A-E5C3D83601A9}" srcId="{DCA71F54-C43D-44EF-B081-D50C0655D2BC}" destId="{D6795F8D-C6F1-41A9-A3C6-6DF3B95EF2C8}" srcOrd="5" destOrd="0" parTransId="{504743B7-236E-4D92-B3BA-BC1F4ECEA435}" sibTransId="{571F0BBB-CC48-4883-85B8-CA24C0477C25}"/>
    <dgm:cxn modelId="{9E39C96B-9075-4A61-AEE7-D53DD2460B91}" srcId="{DCA71F54-C43D-44EF-B081-D50C0655D2BC}" destId="{0B007181-AB81-4D36-BC57-8B52EFA2086C}" srcOrd="3" destOrd="0" parTransId="{51FC9496-2D10-4C83-910B-2686F80759FE}" sibTransId="{F790C086-CC5B-437B-ABF1-1AC1CEF3F75D}"/>
    <dgm:cxn modelId="{5ECFDA6B-21E6-42DB-981E-50996549DF24}" type="presOf" srcId="{28F4BCA8-E255-4295-84AF-48A12F02A660}" destId="{0FD9DFEE-A477-4111-8713-F29F162FE18E}" srcOrd="0" destOrd="2" presId="urn:microsoft.com/office/officeart/2005/8/layout/hList1"/>
    <dgm:cxn modelId="{AE00156C-2EC1-44FC-81EA-8FAE9A19F855}" srcId="{210E169B-9A1E-45A0-AB60-38D3347C45C9}" destId="{DBDB7B76-264E-40CF-A14E-789C3828EA35}" srcOrd="2" destOrd="0" parTransId="{A1EA2C2E-E6B6-4BFA-A6F3-989250A5DC41}" sibTransId="{F82E5E0C-3471-448B-A75B-4D46F267FA69}"/>
    <dgm:cxn modelId="{DE438A6D-1B65-41B4-B920-D71464DBF872}" type="presOf" srcId="{210E169B-9A1E-45A0-AB60-38D3347C45C9}" destId="{6B03F508-091A-4090-A43F-B3B5384579A1}" srcOrd="0" destOrd="0" presId="urn:microsoft.com/office/officeart/2005/8/layout/hList1"/>
    <dgm:cxn modelId="{75B47E6E-BBF7-4BA4-9F9C-934E1C3A7B6A}" type="presOf" srcId="{1B3BF470-F79E-487F-8EAD-B7BD791A2FBB}" destId="{9C50DB46-3767-4EAD-95CE-4BC233DD7B7D}" srcOrd="0" destOrd="5" presId="urn:microsoft.com/office/officeart/2005/8/layout/hList1"/>
    <dgm:cxn modelId="{DA533A4F-31CA-4911-A5F3-E2569992BDBE}" type="presOf" srcId="{D6795F8D-C6F1-41A9-A3C6-6DF3B95EF2C8}" destId="{5B147413-45EC-4FBB-8724-423DFAC490A2}" srcOrd="0" destOrd="5" presId="urn:microsoft.com/office/officeart/2005/8/layout/hList1"/>
    <dgm:cxn modelId="{26F29251-A28A-4733-BBA3-7F154017D105}" type="presOf" srcId="{505AC083-853A-4C11-80E5-B8C8E0865C4A}" destId="{9C50DB46-3767-4EAD-95CE-4BC233DD7B7D}" srcOrd="0" destOrd="2" presId="urn:microsoft.com/office/officeart/2005/8/layout/hList1"/>
    <dgm:cxn modelId="{E7439078-232D-40C1-98EC-C559032EA0CB}" srcId="{210E169B-9A1E-45A0-AB60-38D3347C45C9}" destId="{DCA71F54-C43D-44EF-B081-D50C0655D2BC}" srcOrd="0" destOrd="0" parTransId="{02D633CD-B2D7-4B39-8991-3C16EF4A6645}" sibTransId="{4B378390-8EA0-4868-A4B9-A57E0AD7D7F5}"/>
    <dgm:cxn modelId="{61B3EC58-6320-4411-B612-183FB4667FF4}" type="presOf" srcId="{DCA71F54-C43D-44EF-B081-D50C0655D2BC}" destId="{99A06E34-49AC-417A-A375-2E4435898B5F}" srcOrd="0" destOrd="0" presId="urn:microsoft.com/office/officeart/2005/8/layout/hList1"/>
    <dgm:cxn modelId="{F20C497D-F77E-49DF-917A-7C8B01E8EF36}" srcId="{DBDB7B76-264E-40CF-A14E-789C3828EA35}" destId="{505AC083-853A-4C11-80E5-B8C8E0865C4A}" srcOrd="2" destOrd="0" parTransId="{E801C150-A575-4095-B453-0BAEDBC6929D}" sibTransId="{71E25C7B-4D68-4C00-9080-A945C9865152}"/>
    <dgm:cxn modelId="{C7DEA27D-3417-405E-B4B6-61355E41EDC4}" type="presOf" srcId="{DBDB7B76-264E-40CF-A14E-789C3828EA35}" destId="{C4B5736E-3081-4D3F-815B-FD7843530620}" srcOrd="0" destOrd="0" presId="urn:microsoft.com/office/officeart/2005/8/layout/hList1"/>
    <dgm:cxn modelId="{5C4B5386-BF45-4E6A-BC7D-16D06AF445B6}" srcId="{9569DDCA-1843-4A1A-9411-098862346BDA}" destId="{A083FAEC-7E8A-4636-8A55-843462F6FE58}" srcOrd="6" destOrd="0" parTransId="{BE963E62-F884-4509-9717-7CEA5E84613D}" sibTransId="{AAD57E00-55B2-4FE3-9EA8-2375148D3372}"/>
    <dgm:cxn modelId="{77F02590-8BD9-41B4-A061-A1163717378B}" type="presOf" srcId="{A289B1A1-EA49-4997-98E6-AFAF7FB313FE}" destId="{5B147413-45EC-4FBB-8724-423DFAC490A2}" srcOrd="0" destOrd="4" presId="urn:microsoft.com/office/officeart/2005/8/layout/hList1"/>
    <dgm:cxn modelId="{6A8E8694-0585-43D9-870E-D3CA52DDE389}" type="presOf" srcId="{E8399ED0-7CFA-4586-B203-47F8891981C8}" destId="{5B147413-45EC-4FBB-8724-423DFAC490A2}" srcOrd="0" destOrd="1" presId="urn:microsoft.com/office/officeart/2005/8/layout/hList1"/>
    <dgm:cxn modelId="{F7C8E794-FFD3-421B-804A-113425318484}" srcId="{DCA71F54-C43D-44EF-B081-D50C0655D2BC}" destId="{A289B1A1-EA49-4997-98E6-AFAF7FB313FE}" srcOrd="4" destOrd="0" parTransId="{1831D4AF-4B30-4712-83CE-F28D7CE08087}" sibTransId="{5D6EE461-959B-4CF8-A979-2441D18656FA}"/>
    <dgm:cxn modelId="{73CB6B99-4DAD-43EB-822E-15AB91BB1329}" srcId="{9569DDCA-1843-4A1A-9411-098862346BDA}" destId="{70924E6A-188E-4E48-B1F7-72985629EBF9}" srcOrd="0" destOrd="0" parTransId="{F25286F2-14DA-4D72-B46E-FE5E2F5F37E8}" sibTransId="{C070E21D-5785-4038-AFA4-9C956C1AA8B3}"/>
    <dgm:cxn modelId="{A092AA9F-F35D-4E6B-823E-3D0655917B1F}" srcId="{DCA71F54-C43D-44EF-B081-D50C0655D2BC}" destId="{8F2F9220-7337-48EC-8D41-5FCCCDAF4819}" srcOrd="2" destOrd="0" parTransId="{84E31C75-41C6-4EF1-8DB6-59C50AB61269}" sibTransId="{71C07F14-2FDC-47D3-93A8-264AC36F90E0}"/>
    <dgm:cxn modelId="{E59B0EA3-4B6A-4030-815B-77CE5F44318F}" type="presOf" srcId="{C2E55C04-BCC1-4397-AD5F-ABA67877E3FB}" destId="{9C50DB46-3767-4EAD-95CE-4BC233DD7B7D}" srcOrd="0" destOrd="1" presId="urn:microsoft.com/office/officeart/2005/8/layout/hList1"/>
    <dgm:cxn modelId="{5449D9A5-1E18-4EDE-A70B-0D7CAB71420F}" type="presOf" srcId="{44FE54BE-A73F-4010-9AD6-E76EEF636A6B}" destId="{0FD9DFEE-A477-4111-8713-F29F162FE18E}" srcOrd="0" destOrd="1" presId="urn:microsoft.com/office/officeart/2005/8/layout/hList1"/>
    <dgm:cxn modelId="{EB1FCAA6-A782-4A04-AB4F-FE7FF281C51E}" srcId="{DCA71F54-C43D-44EF-B081-D50C0655D2BC}" destId="{5DEDE380-1AFF-4892-8C75-75F1E007B17F}" srcOrd="0" destOrd="0" parTransId="{7D5BA2DB-81D5-4FFF-9473-0AB258213F6D}" sibTransId="{D1500A01-8C03-43B6-8500-9DF8E5F37EC7}"/>
    <dgm:cxn modelId="{BBC4EEAF-F7D8-4C6E-984E-C653626CB21F}" srcId="{DBDB7B76-264E-40CF-A14E-789C3828EA35}" destId="{1B3BF470-F79E-487F-8EAD-B7BD791A2FBB}" srcOrd="5" destOrd="0" parTransId="{B8A855BE-0EBB-4A38-B9BC-BBEB0E0F27FA}" sibTransId="{86D6B8C4-53EF-4250-860A-3A5CD54B06EC}"/>
    <dgm:cxn modelId="{F6AC75B8-265C-4361-B047-ED8D1E903E3C}" type="presOf" srcId="{70924E6A-188E-4E48-B1F7-72985629EBF9}" destId="{0FD9DFEE-A477-4111-8713-F29F162FE18E}" srcOrd="0" destOrd="0" presId="urn:microsoft.com/office/officeart/2005/8/layout/hList1"/>
    <dgm:cxn modelId="{0A0F74C4-F037-4289-8B08-62CC8069748C}" srcId="{DBDB7B76-264E-40CF-A14E-789C3828EA35}" destId="{3B6A8249-264C-4419-8A4E-AD13DFB75A13}" srcOrd="4" destOrd="0" parTransId="{F4895191-489B-4D8D-B160-7F04CB86D742}" sibTransId="{6B8E48F2-874C-4CE7-9B91-300BB77AFE29}"/>
    <dgm:cxn modelId="{76D085C8-856C-46D9-A593-B11C5C2EEC9D}" type="presOf" srcId="{8F2F9220-7337-48EC-8D41-5FCCCDAF4819}" destId="{5B147413-45EC-4FBB-8724-423DFAC490A2}" srcOrd="0" destOrd="2" presId="urn:microsoft.com/office/officeart/2005/8/layout/hList1"/>
    <dgm:cxn modelId="{158879C9-150E-45ED-88D1-9B0ED06CB532}" srcId="{9569DDCA-1843-4A1A-9411-098862346BDA}" destId="{44FE54BE-A73F-4010-9AD6-E76EEF636A6B}" srcOrd="1" destOrd="0" parTransId="{9C5E8415-4DCF-4C7A-9C1A-363FB610D677}" sibTransId="{E8D5D678-2B38-4F2C-9BDC-1C342651085D}"/>
    <dgm:cxn modelId="{A05744CD-EFCB-4D96-A540-DCD1D6A19DC8}" type="presOf" srcId="{3B6A8249-264C-4419-8A4E-AD13DFB75A13}" destId="{9C50DB46-3767-4EAD-95CE-4BC233DD7B7D}" srcOrd="0" destOrd="4" presId="urn:microsoft.com/office/officeart/2005/8/layout/hList1"/>
    <dgm:cxn modelId="{E7303CDA-A21F-4D41-B697-CAD241ED68FD}" srcId="{9569DDCA-1843-4A1A-9411-098862346BDA}" destId="{5149550B-26A2-427A-B4B9-F2A8740EA96A}" srcOrd="3" destOrd="0" parTransId="{9B2791E1-A552-471B-A0BC-DE1D3FE159E8}" sibTransId="{06898B8E-AF63-45B2-9782-70A525048473}"/>
    <dgm:cxn modelId="{4B75A2F4-0FE1-43C0-A652-206D9C295105}" type="presOf" srcId="{BD6EFBE9-6BED-4282-B6DD-3C0BF14613B8}" destId="{9C50DB46-3767-4EAD-95CE-4BC233DD7B7D}" srcOrd="0" destOrd="3" presId="urn:microsoft.com/office/officeart/2005/8/layout/hList1"/>
    <dgm:cxn modelId="{3A3892F5-DA09-49EB-AA3F-5E61CE4E0A9A}" type="presOf" srcId="{9569DDCA-1843-4A1A-9411-098862346BDA}" destId="{7F804A51-4954-437C-B6D1-76DA5038CCE6}" srcOrd="0" destOrd="0" presId="urn:microsoft.com/office/officeart/2005/8/layout/hList1"/>
    <dgm:cxn modelId="{DF2146F7-D02A-4D6F-9576-AB1EE2662DA5}" srcId="{DBDB7B76-264E-40CF-A14E-789C3828EA35}" destId="{BD6EFBE9-6BED-4282-B6DD-3C0BF14613B8}" srcOrd="3" destOrd="0" parTransId="{2A8DFB63-F3DB-4791-A119-0E65DDB5A192}" sibTransId="{D4429696-C0B8-4BB6-BB40-E7B6B11DE110}"/>
    <dgm:cxn modelId="{BCEDEAF8-6910-471B-83A8-263AE7CB4E48}" srcId="{210E169B-9A1E-45A0-AB60-38D3347C45C9}" destId="{9569DDCA-1843-4A1A-9411-098862346BDA}" srcOrd="1" destOrd="0" parTransId="{99014E78-2A46-46DA-849F-D2C7D9D3FD89}" sibTransId="{42412BF0-1A49-4D57-991D-E8E7B66FEEA1}"/>
    <dgm:cxn modelId="{E73C6073-3D71-4A6D-B2F7-F6ED705F6A27}" type="presParOf" srcId="{6B03F508-091A-4090-A43F-B3B5384579A1}" destId="{808DDCE7-E29F-4EC5-BD1F-631D878E1C96}" srcOrd="0" destOrd="0" presId="urn:microsoft.com/office/officeart/2005/8/layout/hList1"/>
    <dgm:cxn modelId="{FB4A82FE-396C-4494-91F8-F7F109AA81C7}" type="presParOf" srcId="{808DDCE7-E29F-4EC5-BD1F-631D878E1C96}" destId="{99A06E34-49AC-417A-A375-2E4435898B5F}" srcOrd="0" destOrd="0" presId="urn:microsoft.com/office/officeart/2005/8/layout/hList1"/>
    <dgm:cxn modelId="{74BAE228-63BF-4137-B2E9-66E1FB505E0B}" type="presParOf" srcId="{808DDCE7-E29F-4EC5-BD1F-631D878E1C96}" destId="{5B147413-45EC-4FBB-8724-423DFAC490A2}" srcOrd="1" destOrd="0" presId="urn:microsoft.com/office/officeart/2005/8/layout/hList1"/>
    <dgm:cxn modelId="{A3DC20DB-B36D-4ECE-B548-B8DDAA758263}" type="presParOf" srcId="{6B03F508-091A-4090-A43F-B3B5384579A1}" destId="{3C6CCE91-4DFC-4032-8B2C-70C7F9C94242}" srcOrd="1" destOrd="0" presId="urn:microsoft.com/office/officeart/2005/8/layout/hList1"/>
    <dgm:cxn modelId="{1FDDBF5F-BE66-4627-B20B-940C959CA984}" type="presParOf" srcId="{6B03F508-091A-4090-A43F-B3B5384579A1}" destId="{C2AF9F08-382F-4A0B-881B-6F4EFC2CF8D5}" srcOrd="2" destOrd="0" presId="urn:microsoft.com/office/officeart/2005/8/layout/hList1"/>
    <dgm:cxn modelId="{059E700C-9A15-4C14-89A7-0C9E0369CB76}" type="presParOf" srcId="{C2AF9F08-382F-4A0B-881B-6F4EFC2CF8D5}" destId="{7F804A51-4954-437C-B6D1-76DA5038CCE6}" srcOrd="0" destOrd="0" presId="urn:microsoft.com/office/officeart/2005/8/layout/hList1"/>
    <dgm:cxn modelId="{93E6171B-6143-4098-86AF-785E51B125AD}" type="presParOf" srcId="{C2AF9F08-382F-4A0B-881B-6F4EFC2CF8D5}" destId="{0FD9DFEE-A477-4111-8713-F29F162FE18E}" srcOrd="1" destOrd="0" presId="urn:microsoft.com/office/officeart/2005/8/layout/hList1"/>
    <dgm:cxn modelId="{E9F19E12-9E8C-49F1-B53F-3A163814BCEF}" type="presParOf" srcId="{6B03F508-091A-4090-A43F-B3B5384579A1}" destId="{1431FAC8-7FE2-4900-B38A-F137D160AEF8}" srcOrd="3" destOrd="0" presId="urn:microsoft.com/office/officeart/2005/8/layout/hList1"/>
    <dgm:cxn modelId="{2304A7D7-33AE-44B4-A970-EC383E4D8306}" type="presParOf" srcId="{6B03F508-091A-4090-A43F-B3B5384579A1}" destId="{5262FB9B-A948-4E99-8543-19A5D16A9954}" srcOrd="4" destOrd="0" presId="urn:microsoft.com/office/officeart/2005/8/layout/hList1"/>
    <dgm:cxn modelId="{16B48C10-F7BA-45EF-A45C-97B5B487090F}" type="presParOf" srcId="{5262FB9B-A948-4E99-8543-19A5D16A9954}" destId="{C4B5736E-3081-4D3F-815B-FD7843530620}" srcOrd="0" destOrd="0" presId="urn:microsoft.com/office/officeart/2005/8/layout/hList1"/>
    <dgm:cxn modelId="{A38E76F2-4494-4DD1-924F-9FB53456E767}" type="presParOf" srcId="{5262FB9B-A948-4E99-8543-19A5D16A9954}" destId="{9C50DB46-3767-4EAD-95CE-4BC233DD7B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491996-464B-440F-B6F5-C9B750D59492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BAFF7B8-5960-4E30-8763-F1A11197D862}">
      <dgm:prSet phldrT="[Text]" custT="1"/>
      <dgm:spPr/>
      <dgm:t>
        <a:bodyPr/>
        <a:lstStyle/>
        <a:p>
          <a:r>
            <a:rPr lang="en-GB" sz="1600" dirty="0"/>
            <a:t>How to Identify regions of interest? </a:t>
          </a:r>
        </a:p>
      </dgm:t>
    </dgm:pt>
    <dgm:pt modelId="{2FE80649-D40B-41F1-BA3C-FC83F478ED8C}" type="parTrans" cxnId="{74AE7762-6DFC-419F-8D70-C3FC904F004E}">
      <dgm:prSet/>
      <dgm:spPr/>
      <dgm:t>
        <a:bodyPr/>
        <a:lstStyle/>
        <a:p>
          <a:endParaRPr lang="en-GB" sz="1600"/>
        </a:p>
      </dgm:t>
    </dgm:pt>
    <dgm:pt modelId="{D32C483C-EBDD-46A7-8AC2-A7C39DFAA4E1}" type="sibTrans" cxnId="{74AE7762-6DFC-419F-8D70-C3FC904F004E}">
      <dgm:prSet/>
      <dgm:spPr/>
      <dgm:t>
        <a:bodyPr/>
        <a:lstStyle/>
        <a:p>
          <a:endParaRPr lang="en-GB" sz="1600"/>
        </a:p>
      </dgm:t>
    </dgm:pt>
    <dgm:pt modelId="{80DC22FE-A5BD-4BBF-AD32-2FB3169FBE2C}">
      <dgm:prSet phldrT="[Text]" custT="1"/>
      <dgm:spPr/>
      <dgm:t>
        <a:bodyPr/>
        <a:lstStyle/>
        <a:p>
          <a:r>
            <a:rPr lang="en-GB" sz="1600" dirty="0"/>
            <a:t>Foci of transmission</a:t>
          </a:r>
        </a:p>
      </dgm:t>
    </dgm:pt>
    <dgm:pt modelId="{A8A6BB90-C03C-446B-9114-27992FFFBB37}" type="parTrans" cxnId="{4203699C-D11A-4786-A5B7-9D0B477C4F65}">
      <dgm:prSet/>
      <dgm:spPr/>
      <dgm:t>
        <a:bodyPr/>
        <a:lstStyle/>
        <a:p>
          <a:endParaRPr lang="en-GB" sz="1600"/>
        </a:p>
      </dgm:t>
    </dgm:pt>
    <dgm:pt modelId="{95DCF85E-6832-428E-8382-C91DFFE2DD86}" type="sibTrans" cxnId="{4203699C-D11A-4786-A5B7-9D0B477C4F65}">
      <dgm:prSet/>
      <dgm:spPr/>
      <dgm:t>
        <a:bodyPr/>
        <a:lstStyle/>
        <a:p>
          <a:endParaRPr lang="en-GB" sz="1600"/>
        </a:p>
      </dgm:t>
    </dgm:pt>
    <dgm:pt modelId="{8D2434A0-A530-4DD3-ACB0-60C3482AD260}">
      <dgm:prSet phldrT="[Text]" custT="1"/>
      <dgm:spPr/>
      <dgm:t>
        <a:bodyPr/>
        <a:lstStyle/>
        <a:p>
          <a:r>
            <a:rPr lang="en-GB" sz="1600" dirty="0"/>
            <a:t>How to Identify populations at risk? </a:t>
          </a:r>
        </a:p>
      </dgm:t>
    </dgm:pt>
    <dgm:pt modelId="{82B026A3-3EEE-461F-97F0-7195C9E23A4F}" type="parTrans" cxnId="{C64C8D90-2061-444B-8770-0C6005B33313}">
      <dgm:prSet/>
      <dgm:spPr/>
      <dgm:t>
        <a:bodyPr/>
        <a:lstStyle/>
        <a:p>
          <a:endParaRPr lang="en-GB" sz="1600"/>
        </a:p>
      </dgm:t>
    </dgm:pt>
    <dgm:pt modelId="{E7B41277-6DF0-4C92-AFE5-2D8EB19B03ED}" type="sibTrans" cxnId="{C64C8D90-2061-444B-8770-0C6005B33313}">
      <dgm:prSet/>
      <dgm:spPr/>
      <dgm:t>
        <a:bodyPr/>
        <a:lstStyle/>
        <a:p>
          <a:endParaRPr lang="en-GB" sz="1600"/>
        </a:p>
      </dgm:t>
    </dgm:pt>
    <dgm:pt modelId="{C3FDDD0B-7B9B-40BD-849A-38C22F06013F}">
      <dgm:prSet phldrT="[Text]" custT="1"/>
      <dgm:spPr/>
      <dgm:t>
        <a:bodyPr/>
        <a:lstStyle/>
        <a:p>
          <a:r>
            <a:rPr lang="en-GB" sz="1600" dirty="0"/>
            <a:t>Age and sex ratios</a:t>
          </a:r>
        </a:p>
      </dgm:t>
    </dgm:pt>
    <dgm:pt modelId="{9B6877C5-FE42-4D12-A3E3-A755D1BF879E}" type="parTrans" cxnId="{070480C2-162A-49A1-B487-EEA8D75D7803}">
      <dgm:prSet/>
      <dgm:spPr/>
      <dgm:t>
        <a:bodyPr/>
        <a:lstStyle/>
        <a:p>
          <a:endParaRPr lang="en-GB" sz="1600"/>
        </a:p>
      </dgm:t>
    </dgm:pt>
    <dgm:pt modelId="{2368C09F-B873-4826-8964-F7B183ACB4EC}" type="sibTrans" cxnId="{070480C2-162A-49A1-B487-EEA8D75D7803}">
      <dgm:prSet/>
      <dgm:spPr/>
      <dgm:t>
        <a:bodyPr/>
        <a:lstStyle/>
        <a:p>
          <a:endParaRPr lang="en-GB" sz="1600"/>
        </a:p>
      </dgm:t>
    </dgm:pt>
    <dgm:pt modelId="{00A28771-0647-4C10-B60E-A10DF19BD461}">
      <dgm:prSet phldrT="[Text]" custT="1"/>
      <dgm:spPr/>
      <dgm:t>
        <a:bodyPr/>
        <a:lstStyle/>
        <a:p>
          <a:r>
            <a:rPr lang="en-GB" sz="1600" dirty="0"/>
            <a:t>Forests and plantations</a:t>
          </a:r>
        </a:p>
      </dgm:t>
    </dgm:pt>
    <dgm:pt modelId="{6D8EC3B4-C200-4371-9729-A6ED456AE0DA}" type="parTrans" cxnId="{3400E681-D507-4B02-8C2F-B740188C395B}">
      <dgm:prSet/>
      <dgm:spPr/>
      <dgm:t>
        <a:bodyPr/>
        <a:lstStyle/>
        <a:p>
          <a:endParaRPr lang="en-GB" sz="1600"/>
        </a:p>
      </dgm:t>
    </dgm:pt>
    <dgm:pt modelId="{A6215692-8A4F-404A-8A99-CFA9BBE1D1B3}" type="sibTrans" cxnId="{3400E681-D507-4B02-8C2F-B740188C395B}">
      <dgm:prSet/>
      <dgm:spPr/>
      <dgm:t>
        <a:bodyPr/>
        <a:lstStyle/>
        <a:p>
          <a:endParaRPr lang="en-GB" sz="1600"/>
        </a:p>
      </dgm:t>
    </dgm:pt>
    <dgm:pt modelId="{1FA14D2A-25EC-4368-BA52-BF57E929E6C0}">
      <dgm:prSet phldrT="[Text]" custT="1"/>
      <dgm:spPr/>
      <dgm:t>
        <a:bodyPr/>
        <a:lstStyle/>
        <a:p>
          <a:r>
            <a:rPr lang="en-GB" sz="1600"/>
            <a:t>Occupation</a:t>
          </a:r>
          <a:endParaRPr lang="en-GB" sz="1600" dirty="0"/>
        </a:p>
      </dgm:t>
    </dgm:pt>
    <dgm:pt modelId="{10149B8F-3208-42FB-B73B-952C7B6313BC}" type="parTrans" cxnId="{9D812F5F-DFA8-47BB-A84B-6690496A19F8}">
      <dgm:prSet/>
      <dgm:spPr/>
      <dgm:t>
        <a:bodyPr/>
        <a:lstStyle/>
        <a:p>
          <a:endParaRPr lang="en-GB" sz="1600"/>
        </a:p>
      </dgm:t>
    </dgm:pt>
    <dgm:pt modelId="{ACDEB95B-CC25-4A21-8A44-F307AB57D733}" type="sibTrans" cxnId="{9D812F5F-DFA8-47BB-A84B-6690496A19F8}">
      <dgm:prSet/>
      <dgm:spPr/>
      <dgm:t>
        <a:bodyPr/>
        <a:lstStyle/>
        <a:p>
          <a:endParaRPr lang="en-GB" sz="1600"/>
        </a:p>
      </dgm:t>
    </dgm:pt>
    <dgm:pt modelId="{C3958E62-D57C-40DE-B947-8C45B7CB9397}">
      <dgm:prSet phldrT="[Text]" custT="1"/>
      <dgm:spPr/>
      <dgm:t>
        <a:bodyPr/>
        <a:lstStyle/>
        <a:p>
          <a:r>
            <a:rPr lang="en-GB" sz="1600" dirty="0"/>
            <a:t>What are the patters of disease transmission?</a:t>
          </a:r>
        </a:p>
      </dgm:t>
    </dgm:pt>
    <dgm:pt modelId="{69128301-1C81-485A-A0A2-263C36F1D834}" type="sibTrans" cxnId="{82C25917-27A3-4D3D-B393-D1085B7BFD91}">
      <dgm:prSet/>
      <dgm:spPr/>
      <dgm:t>
        <a:bodyPr/>
        <a:lstStyle/>
        <a:p>
          <a:endParaRPr lang="en-GB" sz="1600"/>
        </a:p>
      </dgm:t>
    </dgm:pt>
    <dgm:pt modelId="{85DC6316-7B78-48B7-90BC-B124B9535490}" type="parTrans" cxnId="{82C25917-27A3-4D3D-B393-D1085B7BFD91}">
      <dgm:prSet/>
      <dgm:spPr/>
      <dgm:t>
        <a:bodyPr/>
        <a:lstStyle/>
        <a:p>
          <a:endParaRPr lang="en-GB" sz="1600"/>
        </a:p>
      </dgm:t>
    </dgm:pt>
    <dgm:pt modelId="{0AC9542D-17EA-434A-9DE1-521ACFE4F37C}">
      <dgm:prSet phldrT="[Text]" custT="1"/>
      <dgm:spPr/>
      <dgm:t>
        <a:bodyPr/>
        <a:lstStyle/>
        <a:p>
          <a:r>
            <a:rPr lang="en-GB" sz="1600" dirty="0"/>
            <a:t>How does human behaviour change the vector/human interface?</a:t>
          </a:r>
        </a:p>
      </dgm:t>
    </dgm:pt>
    <dgm:pt modelId="{E05038B9-AA24-4AC2-8BFB-0972F55319ED}" type="sibTrans" cxnId="{1ABE14C2-2CE8-4BFB-95D0-591A428DCADF}">
      <dgm:prSet/>
      <dgm:spPr/>
      <dgm:t>
        <a:bodyPr/>
        <a:lstStyle/>
        <a:p>
          <a:endParaRPr lang="en-GB" sz="1600"/>
        </a:p>
      </dgm:t>
    </dgm:pt>
    <dgm:pt modelId="{9B2185FD-5539-433F-B9B3-B56417BD1F8F}" type="parTrans" cxnId="{1ABE14C2-2CE8-4BFB-95D0-591A428DCADF}">
      <dgm:prSet/>
      <dgm:spPr/>
      <dgm:t>
        <a:bodyPr/>
        <a:lstStyle/>
        <a:p>
          <a:endParaRPr lang="en-GB" sz="1600"/>
        </a:p>
      </dgm:t>
    </dgm:pt>
    <dgm:pt modelId="{5532EDCB-00F1-41BF-AA20-EE5F165D285B}">
      <dgm:prSet phldrT="[Text]" custT="1"/>
      <dgm:spPr/>
      <dgm:t>
        <a:bodyPr/>
        <a:lstStyle/>
        <a:p>
          <a:r>
            <a:rPr lang="en-GB" sz="1600" dirty="0"/>
            <a:t>What interventions could be most impactful?</a:t>
          </a:r>
        </a:p>
      </dgm:t>
    </dgm:pt>
    <dgm:pt modelId="{D231E0E6-139C-4754-AA92-CF365DA09A6F}" type="parTrans" cxnId="{4E1899D3-5373-4FCF-AAC9-BA35A8A4EC05}">
      <dgm:prSet/>
      <dgm:spPr/>
      <dgm:t>
        <a:bodyPr/>
        <a:lstStyle/>
        <a:p>
          <a:endParaRPr lang="en-GB" sz="1600"/>
        </a:p>
      </dgm:t>
    </dgm:pt>
    <dgm:pt modelId="{0F1128C2-04B5-4F90-A69C-030514E9EE7E}" type="sibTrans" cxnId="{4E1899D3-5373-4FCF-AAC9-BA35A8A4EC05}">
      <dgm:prSet/>
      <dgm:spPr/>
      <dgm:t>
        <a:bodyPr/>
        <a:lstStyle/>
        <a:p>
          <a:endParaRPr lang="en-GB" sz="1600"/>
        </a:p>
      </dgm:t>
    </dgm:pt>
    <dgm:pt modelId="{C2AC3D72-19FE-46C9-A98A-F06A8420C512}">
      <dgm:prSet phldrT="[Text]" custT="1"/>
      <dgm:spPr/>
      <dgm:t>
        <a:bodyPr/>
        <a:lstStyle/>
        <a:p>
          <a:r>
            <a:rPr lang="en-GB" sz="1600" dirty="0"/>
            <a:t>TPP vector interventions, spatial repellents e.g.</a:t>
          </a:r>
        </a:p>
      </dgm:t>
    </dgm:pt>
    <dgm:pt modelId="{764CD16C-5D08-47B4-A967-2D1F66B1A748}" type="parTrans" cxnId="{752C4B60-9671-4446-863F-B98C35FE5D62}">
      <dgm:prSet/>
      <dgm:spPr/>
      <dgm:t>
        <a:bodyPr/>
        <a:lstStyle/>
        <a:p>
          <a:endParaRPr lang="en-GB" sz="1600"/>
        </a:p>
      </dgm:t>
    </dgm:pt>
    <dgm:pt modelId="{94E7D0CD-32FC-4B0C-9391-94AC9568C8D3}" type="sibTrans" cxnId="{752C4B60-9671-4446-863F-B98C35FE5D62}">
      <dgm:prSet/>
      <dgm:spPr/>
      <dgm:t>
        <a:bodyPr/>
        <a:lstStyle/>
        <a:p>
          <a:endParaRPr lang="en-GB" sz="1600"/>
        </a:p>
      </dgm:t>
    </dgm:pt>
    <dgm:pt modelId="{0CCAC458-4B94-409E-8E7F-9E6316B55015}">
      <dgm:prSet phldrT="[Text]" custT="1"/>
      <dgm:spPr/>
      <dgm:t>
        <a:bodyPr/>
        <a:lstStyle/>
        <a:p>
          <a:r>
            <a:rPr lang="en-GB" sz="1600" dirty="0"/>
            <a:t>Travel bans as an intervention  </a:t>
          </a:r>
        </a:p>
      </dgm:t>
    </dgm:pt>
    <dgm:pt modelId="{2397D6BA-07DC-441E-B90B-343C75D1B659}" type="parTrans" cxnId="{791C0366-1FC6-41AD-93E1-8D0F225DEA44}">
      <dgm:prSet/>
      <dgm:spPr/>
      <dgm:t>
        <a:bodyPr/>
        <a:lstStyle/>
        <a:p>
          <a:endParaRPr lang="en-GB" sz="1600"/>
        </a:p>
      </dgm:t>
    </dgm:pt>
    <dgm:pt modelId="{B38E149A-4019-4651-BCEB-D45288E322FD}" type="sibTrans" cxnId="{791C0366-1FC6-41AD-93E1-8D0F225DEA44}">
      <dgm:prSet/>
      <dgm:spPr/>
      <dgm:t>
        <a:bodyPr/>
        <a:lstStyle/>
        <a:p>
          <a:endParaRPr lang="en-GB" sz="1600"/>
        </a:p>
      </dgm:t>
    </dgm:pt>
    <dgm:pt modelId="{BE5A4630-331A-4986-A4E3-CCF222D7E073}" type="pres">
      <dgm:prSet presAssocID="{53491996-464B-440F-B6F5-C9B750D59492}" presName="Name0" presStyleCnt="0">
        <dgm:presLayoutVars>
          <dgm:dir/>
          <dgm:animLvl val="lvl"/>
          <dgm:resizeHandles val="exact"/>
        </dgm:presLayoutVars>
      </dgm:prSet>
      <dgm:spPr/>
    </dgm:pt>
    <dgm:pt modelId="{7A47649C-A3F8-477F-B337-33E62705CCBD}" type="pres">
      <dgm:prSet presAssocID="{5532EDCB-00F1-41BF-AA20-EE5F165D285B}" presName="boxAndChildren" presStyleCnt="0"/>
      <dgm:spPr/>
    </dgm:pt>
    <dgm:pt modelId="{EECBBE7C-665B-4AAE-9C46-51046DFC4A41}" type="pres">
      <dgm:prSet presAssocID="{5532EDCB-00F1-41BF-AA20-EE5F165D285B}" presName="parentTextBox" presStyleLbl="node1" presStyleIdx="0" presStyleCnt="4"/>
      <dgm:spPr/>
    </dgm:pt>
    <dgm:pt modelId="{91F5E6A6-1E9A-49F9-9257-C0CCEF7544D1}" type="pres">
      <dgm:prSet presAssocID="{5532EDCB-00F1-41BF-AA20-EE5F165D285B}" presName="entireBox" presStyleLbl="node1" presStyleIdx="0" presStyleCnt="4"/>
      <dgm:spPr/>
    </dgm:pt>
    <dgm:pt modelId="{7BE8164A-71DE-4E49-91F2-C6728ECDB7CF}" type="pres">
      <dgm:prSet presAssocID="{5532EDCB-00F1-41BF-AA20-EE5F165D285B}" presName="descendantBox" presStyleCnt="0"/>
      <dgm:spPr/>
    </dgm:pt>
    <dgm:pt modelId="{0F93A49A-357E-459B-B5F8-C9A94FDD9088}" type="pres">
      <dgm:prSet presAssocID="{C2AC3D72-19FE-46C9-A98A-F06A8420C512}" presName="childTextBox" presStyleLbl="fgAccFollowNode1" presStyleIdx="0" presStyleCnt="7">
        <dgm:presLayoutVars>
          <dgm:bulletEnabled val="1"/>
        </dgm:presLayoutVars>
      </dgm:prSet>
      <dgm:spPr/>
    </dgm:pt>
    <dgm:pt modelId="{207FDC60-C6EF-49BA-A499-04244C1E5893}" type="pres">
      <dgm:prSet presAssocID="{0CCAC458-4B94-409E-8E7F-9E6316B55015}" presName="childTextBox" presStyleLbl="fgAccFollowNode1" presStyleIdx="1" presStyleCnt="7">
        <dgm:presLayoutVars>
          <dgm:bulletEnabled val="1"/>
        </dgm:presLayoutVars>
      </dgm:prSet>
      <dgm:spPr/>
    </dgm:pt>
    <dgm:pt modelId="{D33B299D-F6CA-4181-8194-E90942EF7B31}" type="pres">
      <dgm:prSet presAssocID="{69128301-1C81-485A-A0A2-263C36F1D834}" presName="sp" presStyleCnt="0"/>
      <dgm:spPr/>
    </dgm:pt>
    <dgm:pt modelId="{11D89A3E-118B-4CFA-A0E2-211D878D5C85}" type="pres">
      <dgm:prSet presAssocID="{C3958E62-D57C-40DE-B947-8C45B7CB9397}" presName="arrowAndChildren" presStyleCnt="0"/>
      <dgm:spPr/>
    </dgm:pt>
    <dgm:pt modelId="{CECB7B94-AAF4-42D3-A490-22E5149A48A7}" type="pres">
      <dgm:prSet presAssocID="{C3958E62-D57C-40DE-B947-8C45B7CB9397}" presName="parentTextArrow" presStyleLbl="node1" presStyleIdx="0" presStyleCnt="4"/>
      <dgm:spPr/>
    </dgm:pt>
    <dgm:pt modelId="{BA8F1132-AF44-4CE6-9614-042369092705}" type="pres">
      <dgm:prSet presAssocID="{C3958E62-D57C-40DE-B947-8C45B7CB9397}" presName="arrow" presStyleLbl="node1" presStyleIdx="1" presStyleCnt="4"/>
      <dgm:spPr/>
    </dgm:pt>
    <dgm:pt modelId="{8BC6AEAB-F429-4A53-9489-7A6279C37F42}" type="pres">
      <dgm:prSet presAssocID="{C3958E62-D57C-40DE-B947-8C45B7CB9397}" presName="descendantArrow" presStyleCnt="0"/>
      <dgm:spPr/>
    </dgm:pt>
    <dgm:pt modelId="{A3DEE0E6-A224-403F-9CD9-E51442C3155B}" type="pres">
      <dgm:prSet presAssocID="{0AC9542D-17EA-434A-9DE1-521ACFE4F37C}" presName="childTextArrow" presStyleLbl="fgAccFollowNode1" presStyleIdx="2" presStyleCnt="7">
        <dgm:presLayoutVars>
          <dgm:bulletEnabled val="1"/>
        </dgm:presLayoutVars>
      </dgm:prSet>
      <dgm:spPr/>
    </dgm:pt>
    <dgm:pt modelId="{5C3E5298-7E8D-479B-AC54-6202BB43E539}" type="pres">
      <dgm:prSet presAssocID="{E7B41277-6DF0-4C92-AFE5-2D8EB19B03ED}" presName="sp" presStyleCnt="0"/>
      <dgm:spPr/>
    </dgm:pt>
    <dgm:pt modelId="{7914C2C5-D589-42B5-8395-1252F37918CA}" type="pres">
      <dgm:prSet presAssocID="{8D2434A0-A530-4DD3-ACB0-60C3482AD260}" presName="arrowAndChildren" presStyleCnt="0"/>
      <dgm:spPr/>
    </dgm:pt>
    <dgm:pt modelId="{4971833E-3FCB-4739-8397-D483526F8820}" type="pres">
      <dgm:prSet presAssocID="{8D2434A0-A530-4DD3-ACB0-60C3482AD260}" presName="parentTextArrow" presStyleLbl="node1" presStyleIdx="1" presStyleCnt="4"/>
      <dgm:spPr/>
    </dgm:pt>
    <dgm:pt modelId="{74C90E74-E20B-4A4D-8BDF-3DD099A349F0}" type="pres">
      <dgm:prSet presAssocID="{8D2434A0-A530-4DD3-ACB0-60C3482AD260}" presName="arrow" presStyleLbl="node1" presStyleIdx="2" presStyleCnt="4"/>
      <dgm:spPr/>
    </dgm:pt>
    <dgm:pt modelId="{E5D60E8C-A634-49D0-94C2-917742463097}" type="pres">
      <dgm:prSet presAssocID="{8D2434A0-A530-4DD3-ACB0-60C3482AD260}" presName="descendantArrow" presStyleCnt="0"/>
      <dgm:spPr/>
    </dgm:pt>
    <dgm:pt modelId="{701E2B60-E8D8-4F0C-8B74-E0F19AA9D6C1}" type="pres">
      <dgm:prSet presAssocID="{C3FDDD0B-7B9B-40BD-849A-38C22F06013F}" presName="childTextArrow" presStyleLbl="fgAccFollowNode1" presStyleIdx="3" presStyleCnt="7">
        <dgm:presLayoutVars>
          <dgm:bulletEnabled val="1"/>
        </dgm:presLayoutVars>
      </dgm:prSet>
      <dgm:spPr/>
    </dgm:pt>
    <dgm:pt modelId="{5E9F7DE6-E90C-45EC-96C4-885C2700B980}" type="pres">
      <dgm:prSet presAssocID="{1FA14D2A-25EC-4368-BA52-BF57E929E6C0}" presName="childTextArrow" presStyleLbl="fgAccFollowNode1" presStyleIdx="4" presStyleCnt="7">
        <dgm:presLayoutVars>
          <dgm:bulletEnabled val="1"/>
        </dgm:presLayoutVars>
      </dgm:prSet>
      <dgm:spPr/>
    </dgm:pt>
    <dgm:pt modelId="{0B877C8F-7030-4EF2-B0E9-318641DFDB03}" type="pres">
      <dgm:prSet presAssocID="{D32C483C-EBDD-46A7-8AC2-A7C39DFAA4E1}" presName="sp" presStyleCnt="0"/>
      <dgm:spPr/>
    </dgm:pt>
    <dgm:pt modelId="{D3489ABF-8412-4BDE-8FBB-F97C14B57F19}" type="pres">
      <dgm:prSet presAssocID="{BBAFF7B8-5960-4E30-8763-F1A11197D862}" presName="arrowAndChildren" presStyleCnt="0"/>
      <dgm:spPr/>
    </dgm:pt>
    <dgm:pt modelId="{C3E96AFD-722A-46BF-B5D3-5BDD7AF02A3A}" type="pres">
      <dgm:prSet presAssocID="{BBAFF7B8-5960-4E30-8763-F1A11197D862}" presName="parentTextArrow" presStyleLbl="node1" presStyleIdx="2" presStyleCnt="4"/>
      <dgm:spPr/>
    </dgm:pt>
    <dgm:pt modelId="{107E228B-51A9-4251-825E-6625763B0E5A}" type="pres">
      <dgm:prSet presAssocID="{BBAFF7B8-5960-4E30-8763-F1A11197D862}" presName="arrow" presStyleLbl="node1" presStyleIdx="3" presStyleCnt="4" custLinFactNeighborX="449" custLinFactNeighborY="428"/>
      <dgm:spPr/>
    </dgm:pt>
    <dgm:pt modelId="{282FD8EC-D89E-4C9F-9247-48A157E8ECDA}" type="pres">
      <dgm:prSet presAssocID="{BBAFF7B8-5960-4E30-8763-F1A11197D862}" presName="descendantArrow" presStyleCnt="0"/>
      <dgm:spPr/>
    </dgm:pt>
    <dgm:pt modelId="{F1FFC062-0D19-4FDB-B0F4-F176E720C405}" type="pres">
      <dgm:prSet presAssocID="{80DC22FE-A5BD-4BBF-AD32-2FB3169FBE2C}" presName="childTextArrow" presStyleLbl="fgAccFollowNode1" presStyleIdx="5" presStyleCnt="7">
        <dgm:presLayoutVars>
          <dgm:bulletEnabled val="1"/>
        </dgm:presLayoutVars>
      </dgm:prSet>
      <dgm:spPr/>
    </dgm:pt>
    <dgm:pt modelId="{E422FA12-6F14-4612-B551-A1AD18A37603}" type="pres">
      <dgm:prSet presAssocID="{00A28771-0647-4C10-B60E-A10DF19BD461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F7203702-89B4-4B9F-8A05-E7B3EC231E4A}" type="presOf" srcId="{C3FDDD0B-7B9B-40BD-849A-38C22F06013F}" destId="{701E2B60-E8D8-4F0C-8B74-E0F19AA9D6C1}" srcOrd="0" destOrd="0" presId="urn:microsoft.com/office/officeart/2005/8/layout/process4"/>
    <dgm:cxn modelId="{1F28B604-2F8D-421F-8990-978BADF1A8DD}" type="presOf" srcId="{8D2434A0-A530-4DD3-ACB0-60C3482AD260}" destId="{4971833E-3FCB-4739-8397-D483526F8820}" srcOrd="0" destOrd="0" presId="urn:microsoft.com/office/officeart/2005/8/layout/process4"/>
    <dgm:cxn modelId="{67DE2807-4066-4D01-A680-97DF26DBDFCA}" type="presOf" srcId="{BBAFF7B8-5960-4E30-8763-F1A11197D862}" destId="{107E228B-51A9-4251-825E-6625763B0E5A}" srcOrd="1" destOrd="0" presId="urn:microsoft.com/office/officeart/2005/8/layout/process4"/>
    <dgm:cxn modelId="{82C25917-27A3-4D3D-B393-D1085B7BFD91}" srcId="{53491996-464B-440F-B6F5-C9B750D59492}" destId="{C3958E62-D57C-40DE-B947-8C45B7CB9397}" srcOrd="2" destOrd="0" parTransId="{85DC6316-7B78-48B7-90BC-B124B9535490}" sibTransId="{69128301-1C81-485A-A0A2-263C36F1D834}"/>
    <dgm:cxn modelId="{948C0A36-DFFA-4F7C-93F4-7912704D82AF}" type="presOf" srcId="{1FA14D2A-25EC-4368-BA52-BF57E929E6C0}" destId="{5E9F7DE6-E90C-45EC-96C4-885C2700B980}" srcOrd="0" destOrd="0" presId="urn:microsoft.com/office/officeart/2005/8/layout/process4"/>
    <dgm:cxn modelId="{763F335C-7B7A-4431-910A-0B49CE04904D}" type="presOf" srcId="{5532EDCB-00F1-41BF-AA20-EE5F165D285B}" destId="{EECBBE7C-665B-4AAE-9C46-51046DFC4A41}" srcOrd="0" destOrd="0" presId="urn:microsoft.com/office/officeart/2005/8/layout/process4"/>
    <dgm:cxn modelId="{9D812F5F-DFA8-47BB-A84B-6690496A19F8}" srcId="{8D2434A0-A530-4DD3-ACB0-60C3482AD260}" destId="{1FA14D2A-25EC-4368-BA52-BF57E929E6C0}" srcOrd="1" destOrd="0" parTransId="{10149B8F-3208-42FB-B73B-952C7B6313BC}" sibTransId="{ACDEB95B-CC25-4A21-8A44-F307AB57D733}"/>
    <dgm:cxn modelId="{752C4B60-9671-4446-863F-B98C35FE5D62}" srcId="{5532EDCB-00F1-41BF-AA20-EE5F165D285B}" destId="{C2AC3D72-19FE-46C9-A98A-F06A8420C512}" srcOrd="0" destOrd="0" parTransId="{764CD16C-5D08-47B4-A967-2D1F66B1A748}" sibTransId="{94E7D0CD-32FC-4B0C-9391-94AC9568C8D3}"/>
    <dgm:cxn modelId="{74AE7762-6DFC-419F-8D70-C3FC904F004E}" srcId="{53491996-464B-440F-B6F5-C9B750D59492}" destId="{BBAFF7B8-5960-4E30-8763-F1A11197D862}" srcOrd="0" destOrd="0" parTransId="{2FE80649-D40B-41F1-BA3C-FC83F478ED8C}" sibTransId="{D32C483C-EBDD-46A7-8AC2-A7C39DFAA4E1}"/>
    <dgm:cxn modelId="{F8969562-CB17-40E4-973C-D82513515323}" type="presOf" srcId="{C2AC3D72-19FE-46C9-A98A-F06A8420C512}" destId="{0F93A49A-357E-459B-B5F8-C9A94FDD9088}" srcOrd="0" destOrd="0" presId="urn:microsoft.com/office/officeart/2005/8/layout/process4"/>
    <dgm:cxn modelId="{791C0366-1FC6-41AD-93E1-8D0F225DEA44}" srcId="{5532EDCB-00F1-41BF-AA20-EE5F165D285B}" destId="{0CCAC458-4B94-409E-8E7F-9E6316B55015}" srcOrd="1" destOrd="0" parTransId="{2397D6BA-07DC-441E-B90B-343C75D1B659}" sibTransId="{B38E149A-4019-4651-BCEB-D45288E322FD}"/>
    <dgm:cxn modelId="{3C45C754-B404-4130-B995-F934B64CFE24}" type="presOf" srcId="{5532EDCB-00F1-41BF-AA20-EE5F165D285B}" destId="{91F5E6A6-1E9A-49F9-9257-C0CCEF7544D1}" srcOrd="1" destOrd="0" presId="urn:microsoft.com/office/officeart/2005/8/layout/process4"/>
    <dgm:cxn modelId="{3400E681-D507-4B02-8C2F-B740188C395B}" srcId="{BBAFF7B8-5960-4E30-8763-F1A11197D862}" destId="{00A28771-0647-4C10-B60E-A10DF19BD461}" srcOrd="1" destOrd="0" parTransId="{6D8EC3B4-C200-4371-9729-A6ED456AE0DA}" sibTransId="{A6215692-8A4F-404A-8A99-CFA9BBE1D1B3}"/>
    <dgm:cxn modelId="{C64C8D90-2061-444B-8770-0C6005B33313}" srcId="{53491996-464B-440F-B6F5-C9B750D59492}" destId="{8D2434A0-A530-4DD3-ACB0-60C3482AD260}" srcOrd="1" destOrd="0" parTransId="{82B026A3-3EEE-461F-97F0-7195C9E23A4F}" sibTransId="{E7B41277-6DF0-4C92-AFE5-2D8EB19B03ED}"/>
    <dgm:cxn modelId="{B7620996-972B-40D5-A698-DB5AF98F6560}" type="presOf" srcId="{8D2434A0-A530-4DD3-ACB0-60C3482AD260}" destId="{74C90E74-E20B-4A4D-8BDF-3DD099A349F0}" srcOrd="1" destOrd="0" presId="urn:microsoft.com/office/officeart/2005/8/layout/process4"/>
    <dgm:cxn modelId="{49000F9A-0AEC-494C-B18F-2D6C8757AE8D}" type="presOf" srcId="{80DC22FE-A5BD-4BBF-AD32-2FB3169FBE2C}" destId="{F1FFC062-0D19-4FDB-B0F4-F176E720C405}" srcOrd="0" destOrd="0" presId="urn:microsoft.com/office/officeart/2005/8/layout/process4"/>
    <dgm:cxn modelId="{4203699C-D11A-4786-A5B7-9D0B477C4F65}" srcId="{BBAFF7B8-5960-4E30-8763-F1A11197D862}" destId="{80DC22FE-A5BD-4BBF-AD32-2FB3169FBE2C}" srcOrd="0" destOrd="0" parTransId="{A8A6BB90-C03C-446B-9114-27992FFFBB37}" sibTransId="{95DCF85E-6832-428E-8382-C91DFFE2DD86}"/>
    <dgm:cxn modelId="{1814E2A4-BEDF-484D-B10E-472E0148E695}" type="presOf" srcId="{00A28771-0647-4C10-B60E-A10DF19BD461}" destId="{E422FA12-6F14-4612-B551-A1AD18A37603}" srcOrd="0" destOrd="0" presId="urn:microsoft.com/office/officeart/2005/8/layout/process4"/>
    <dgm:cxn modelId="{EB4DD7B4-3370-4196-B29C-01912D573131}" type="presOf" srcId="{C3958E62-D57C-40DE-B947-8C45B7CB9397}" destId="{BA8F1132-AF44-4CE6-9614-042369092705}" srcOrd="1" destOrd="0" presId="urn:microsoft.com/office/officeart/2005/8/layout/process4"/>
    <dgm:cxn modelId="{1ABE14C2-2CE8-4BFB-95D0-591A428DCADF}" srcId="{C3958E62-D57C-40DE-B947-8C45B7CB9397}" destId="{0AC9542D-17EA-434A-9DE1-521ACFE4F37C}" srcOrd="0" destOrd="0" parTransId="{9B2185FD-5539-433F-B9B3-B56417BD1F8F}" sibTransId="{E05038B9-AA24-4AC2-8BFB-0972F55319ED}"/>
    <dgm:cxn modelId="{070480C2-162A-49A1-B487-EEA8D75D7803}" srcId="{8D2434A0-A530-4DD3-ACB0-60C3482AD260}" destId="{C3FDDD0B-7B9B-40BD-849A-38C22F06013F}" srcOrd="0" destOrd="0" parTransId="{9B6877C5-FE42-4D12-A3E3-A755D1BF879E}" sibTransId="{2368C09F-B873-4826-8964-F7B183ACB4EC}"/>
    <dgm:cxn modelId="{4E1899D3-5373-4FCF-AAC9-BA35A8A4EC05}" srcId="{53491996-464B-440F-B6F5-C9B750D59492}" destId="{5532EDCB-00F1-41BF-AA20-EE5F165D285B}" srcOrd="3" destOrd="0" parTransId="{D231E0E6-139C-4754-AA92-CF365DA09A6F}" sibTransId="{0F1128C2-04B5-4F90-A69C-030514E9EE7E}"/>
    <dgm:cxn modelId="{190B77D5-B7BA-4B18-8B38-CB158AC5FE42}" type="presOf" srcId="{C3958E62-D57C-40DE-B947-8C45B7CB9397}" destId="{CECB7B94-AAF4-42D3-A490-22E5149A48A7}" srcOrd="0" destOrd="0" presId="urn:microsoft.com/office/officeart/2005/8/layout/process4"/>
    <dgm:cxn modelId="{A8CB81E4-FEFC-494D-99BF-AA0DF0653E92}" type="presOf" srcId="{53491996-464B-440F-B6F5-C9B750D59492}" destId="{BE5A4630-331A-4986-A4E3-CCF222D7E073}" srcOrd="0" destOrd="0" presId="urn:microsoft.com/office/officeart/2005/8/layout/process4"/>
    <dgm:cxn modelId="{2461C2E6-1223-4DB6-964A-5788DC7B8F00}" type="presOf" srcId="{BBAFF7B8-5960-4E30-8763-F1A11197D862}" destId="{C3E96AFD-722A-46BF-B5D3-5BDD7AF02A3A}" srcOrd="0" destOrd="0" presId="urn:microsoft.com/office/officeart/2005/8/layout/process4"/>
    <dgm:cxn modelId="{D87078E9-C261-49B8-A8A5-FD37C6A43CF6}" type="presOf" srcId="{0AC9542D-17EA-434A-9DE1-521ACFE4F37C}" destId="{A3DEE0E6-A224-403F-9CD9-E51442C3155B}" srcOrd="0" destOrd="0" presId="urn:microsoft.com/office/officeart/2005/8/layout/process4"/>
    <dgm:cxn modelId="{373130F9-9898-4091-AA0D-D780DD4E610F}" type="presOf" srcId="{0CCAC458-4B94-409E-8E7F-9E6316B55015}" destId="{207FDC60-C6EF-49BA-A499-04244C1E5893}" srcOrd="0" destOrd="0" presId="urn:microsoft.com/office/officeart/2005/8/layout/process4"/>
    <dgm:cxn modelId="{5D585619-EBB8-4458-8737-29DCF072BE85}" type="presParOf" srcId="{BE5A4630-331A-4986-A4E3-CCF222D7E073}" destId="{7A47649C-A3F8-477F-B337-33E62705CCBD}" srcOrd="0" destOrd="0" presId="urn:microsoft.com/office/officeart/2005/8/layout/process4"/>
    <dgm:cxn modelId="{86FBE729-7220-4322-84E9-F677271EE93D}" type="presParOf" srcId="{7A47649C-A3F8-477F-B337-33E62705CCBD}" destId="{EECBBE7C-665B-4AAE-9C46-51046DFC4A41}" srcOrd="0" destOrd="0" presId="urn:microsoft.com/office/officeart/2005/8/layout/process4"/>
    <dgm:cxn modelId="{A5CDB07B-85B1-4086-9F65-7EBD01834F45}" type="presParOf" srcId="{7A47649C-A3F8-477F-B337-33E62705CCBD}" destId="{91F5E6A6-1E9A-49F9-9257-C0CCEF7544D1}" srcOrd="1" destOrd="0" presId="urn:microsoft.com/office/officeart/2005/8/layout/process4"/>
    <dgm:cxn modelId="{6DA8B15F-DC23-425F-BFBB-DC3CFC7E1973}" type="presParOf" srcId="{7A47649C-A3F8-477F-B337-33E62705CCBD}" destId="{7BE8164A-71DE-4E49-91F2-C6728ECDB7CF}" srcOrd="2" destOrd="0" presId="urn:microsoft.com/office/officeart/2005/8/layout/process4"/>
    <dgm:cxn modelId="{48523773-2690-49FA-8238-C63FB51EEDC3}" type="presParOf" srcId="{7BE8164A-71DE-4E49-91F2-C6728ECDB7CF}" destId="{0F93A49A-357E-459B-B5F8-C9A94FDD9088}" srcOrd="0" destOrd="0" presId="urn:microsoft.com/office/officeart/2005/8/layout/process4"/>
    <dgm:cxn modelId="{231798A5-C0E8-465B-A394-AD69D2F35B2F}" type="presParOf" srcId="{7BE8164A-71DE-4E49-91F2-C6728ECDB7CF}" destId="{207FDC60-C6EF-49BA-A499-04244C1E5893}" srcOrd="1" destOrd="0" presId="urn:microsoft.com/office/officeart/2005/8/layout/process4"/>
    <dgm:cxn modelId="{41D0B455-E19E-4F33-8577-9F8EF8BFDD0B}" type="presParOf" srcId="{BE5A4630-331A-4986-A4E3-CCF222D7E073}" destId="{D33B299D-F6CA-4181-8194-E90942EF7B31}" srcOrd="1" destOrd="0" presId="urn:microsoft.com/office/officeart/2005/8/layout/process4"/>
    <dgm:cxn modelId="{69CB5B4D-6274-4C11-A6C1-CB3FFF2752E7}" type="presParOf" srcId="{BE5A4630-331A-4986-A4E3-CCF222D7E073}" destId="{11D89A3E-118B-4CFA-A0E2-211D878D5C85}" srcOrd="2" destOrd="0" presId="urn:microsoft.com/office/officeart/2005/8/layout/process4"/>
    <dgm:cxn modelId="{B361F7BD-BB90-4D6F-9381-175A7CE3B630}" type="presParOf" srcId="{11D89A3E-118B-4CFA-A0E2-211D878D5C85}" destId="{CECB7B94-AAF4-42D3-A490-22E5149A48A7}" srcOrd="0" destOrd="0" presId="urn:microsoft.com/office/officeart/2005/8/layout/process4"/>
    <dgm:cxn modelId="{76F52E83-057E-4C27-AB21-2B629BC711E1}" type="presParOf" srcId="{11D89A3E-118B-4CFA-A0E2-211D878D5C85}" destId="{BA8F1132-AF44-4CE6-9614-042369092705}" srcOrd="1" destOrd="0" presId="urn:microsoft.com/office/officeart/2005/8/layout/process4"/>
    <dgm:cxn modelId="{61A66BDF-D5EA-4986-B1B4-2A259DF72FF6}" type="presParOf" srcId="{11D89A3E-118B-4CFA-A0E2-211D878D5C85}" destId="{8BC6AEAB-F429-4A53-9489-7A6279C37F42}" srcOrd="2" destOrd="0" presId="urn:microsoft.com/office/officeart/2005/8/layout/process4"/>
    <dgm:cxn modelId="{758BA0C2-2F0A-4F4F-B274-0B338B5988ED}" type="presParOf" srcId="{8BC6AEAB-F429-4A53-9489-7A6279C37F42}" destId="{A3DEE0E6-A224-403F-9CD9-E51442C3155B}" srcOrd="0" destOrd="0" presId="urn:microsoft.com/office/officeart/2005/8/layout/process4"/>
    <dgm:cxn modelId="{B962FD31-5D01-47C9-8426-559E82DD4AF6}" type="presParOf" srcId="{BE5A4630-331A-4986-A4E3-CCF222D7E073}" destId="{5C3E5298-7E8D-479B-AC54-6202BB43E539}" srcOrd="3" destOrd="0" presId="urn:microsoft.com/office/officeart/2005/8/layout/process4"/>
    <dgm:cxn modelId="{C03B55BC-CA18-4EC6-9D8B-E41D6B141F17}" type="presParOf" srcId="{BE5A4630-331A-4986-A4E3-CCF222D7E073}" destId="{7914C2C5-D589-42B5-8395-1252F37918CA}" srcOrd="4" destOrd="0" presId="urn:microsoft.com/office/officeart/2005/8/layout/process4"/>
    <dgm:cxn modelId="{182D8391-4868-491B-8308-44C91357E7C8}" type="presParOf" srcId="{7914C2C5-D589-42B5-8395-1252F37918CA}" destId="{4971833E-3FCB-4739-8397-D483526F8820}" srcOrd="0" destOrd="0" presId="urn:microsoft.com/office/officeart/2005/8/layout/process4"/>
    <dgm:cxn modelId="{F2F6D610-AF3D-408D-ABAF-BD66E2DE7E44}" type="presParOf" srcId="{7914C2C5-D589-42B5-8395-1252F37918CA}" destId="{74C90E74-E20B-4A4D-8BDF-3DD099A349F0}" srcOrd="1" destOrd="0" presId="urn:microsoft.com/office/officeart/2005/8/layout/process4"/>
    <dgm:cxn modelId="{C13A0AF0-106A-46DC-A6C6-FC329EBECBBF}" type="presParOf" srcId="{7914C2C5-D589-42B5-8395-1252F37918CA}" destId="{E5D60E8C-A634-49D0-94C2-917742463097}" srcOrd="2" destOrd="0" presId="urn:microsoft.com/office/officeart/2005/8/layout/process4"/>
    <dgm:cxn modelId="{F02BBDF3-001C-412A-841E-56F302A45369}" type="presParOf" srcId="{E5D60E8C-A634-49D0-94C2-917742463097}" destId="{701E2B60-E8D8-4F0C-8B74-E0F19AA9D6C1}" srcOrd="0" destOrd="0" presId="urn:microsoft.com/office/officeart/2005/8/layout/process4"/>
    <dgm:cxn modelId="{7379EE21-2C40-4972-A2A4-B899134DC6BA}" type="presParOf" srcId="{E5D60E8C-A634-49D0-94C2-917742463097}" destId="{5E9F7DE6-E90C-45EC-96C4-885C2700B980}" srcOrd="1" destOrd="0" presId="urn:microsoft.com/office/officeart/2005/8/layout/process4"/>
    <dgm:cxn modelId="{57253464-2E4B-46BF-8341-66EBDC3B6496}" type="presParOf" srcId="{BE5A4630-331A-4986-A4E3-CCF222D7E073}" destId="{0B877C8F-7030-4EF2-B0E9-318641DFDB03}" srcOrd="5" destOrd="0" presId="urn:microsoft.com/office/officeart/2005/8/layout/process4"/>
    <dgm:cxn modelId="{4D00818C-1E2C-4D7D-8CFE-DD5294ED7ACE}" type="presParOf" srcId="{BE5A4630-331A-4986-A4E3-CCF222D7E073}" destId="{D3489ABF-8412-4BDE-8FBB-F97C14B57F19}" srcOrd="6" destOrd="0" presId="urn:microsoft.com/office/officeart/2005/8/layout/process4"/>
    <dgm:cxn modelId="{EA9C3FD6-FE32-4B0F-A694-4543F5E00751}" type="presParOf" srcId="{D3489ABF-8412-4BDE-8FBB-F97C14B57F19}" destId="{C3E96AFD-722A-46BF-B5D3-5BDD7AF02A3A}" srcOrd="0" destOrd="0" presId="urn:microsoft.com/office/officeart/2005/8/layout/process4"/>
    <dgm:cxn modelId="{C5475722-D3BF-420B-BC76-37A01767CCCE}" type="presParOf" srcId="{D3489ABF-8412-4BDE-8FBB-F97C14B57F19}" destId="{107E228B-51A9-4251-825E-6625763B0E5A}" srcOrd="1" destOrd="0" presId="urn:microsoft.com/office/officeart/2005/8/layout/process4"/>
    <dgm:cxn modelId="{6D09F765-ABD7-4036-B76D-B71F622C4332}" type="presParOf" srcId="{D3489ABF-8412-4BDE-8FBB-F97C14B57F19}" destId="{282FD8EC-D89E-4C9F-9247-48A157E8ECDA}" srcOrd="2" destOrd="0" presId="urn:microsoft.com/office/officeart/2005/8/layout/process4"/>
    <dgm:cxn modelId="{EDE28779-33D8-4625-86F2-FA88C9AC6F2B}" type="presParOf" srcId="{282FD8EC-D89E-4C9F-9247-48A157E8ECDA}" destId="{F1FFC062-0D19-4FDB-B0F4-F176E720C405}" srcOrd="0" destOrd="0" presId="urn:microsoft.com/office/officeart/2005/8/layout/process4"/>
    <dgm:cxn modelId="{75990B86-00C2-48A8-9AE0-FAAA0F5BA53C}" type="presParOf" srcId="{282FD8EC-D89E-4C9F-9247-48A157E8ECDA}" destId="{E422FA12-6F14-4612-B551-A1AD18A3760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91996-464B-440F-B6F5-C9B750D5949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CCAC458-4B94-409E-8E7F-9E6316B55015}">
      <dgm:prSet phldrT="[Text]" custT="1"/>
      <dgm:spPr/>
      <dgm:t>
        <a:bodyPr/>
        <a:lstStyle/>
        <a:p>
          <a:r>
            <a:rPr lang="en-GB" sz="1600" dirty="0"/>
            <a:t>How do people move between villages?</a:t>
          </a:r>
        </a:p>
      </dgm:t>
    </dgm:pt>
    <dgm:pt modelId="{2397D6BA-07DC-441E-B90B-343C75D1B659}" type="parTrans" cxnId="{791C0366-1FC6-41AD-93E1-8D0F225DEA44}">
      <dgm:prSet/>
      <dgm:spPr/>
      <dgm:t>
        <a:bodyPr/>
        <a:lstStyle/>
        <a:p>
          <a:endParaRPr lang="en-GB" sz="1600"/>
        </a:p>
      </dgm:t>
    </dgm:pt>
    <dgm:pt modelId="{B38E149A-4019-4651-BCEB-D45288E322FD}" type="sibTrans" cxnId="{791C0366-1FC6-41AD-93E1-8D0F225DEA44}">
      <dgm:prSet/>
      <dgm:spPr/>
      <dgm:t>
        <a:bodyPr/>
        <a:lstStyle/>
        <a:p>
          <a:endParaRPr lang="en-GB" sz="1600"/>
        </a:p>
      </dgm:t>
    </dgm:pt>
    <dgm:pt modelId="{DBF2E483-198F-4762-B462-A6179448D1B6}">
      <dgm:prSet phldrT="[Text]" custT="1"/>
      <dgm:spPr/>
      <dgm:t>
        <a:bodyPr/>
        <a:lstStyle/>
        <a:p>
          <a:r>
            <a:rPr lang="en-GB" sz="1600" dirty="0"/>
            <a:t>How frequently do people go to the forest/plantation?</a:t>
          </a:r>
        </a:p>
      </dgm:t>
    </dgm:pt>
    <dgm:pt modelId="{2F38551B-A3CE-405A-A135-0AF867145EDA}" type="parTrans" cxnId="{58CD032D-0A28-475D-B258-7D633C601F4C}">
      <dgm:prSet/>
      <dgm:spPr/>
      <dgm:t>
        <a:bodyPr/>
        <a:lstStyle/>
        <a:p>
          <a:endParaRPr lang="en-GB" sz="1600"/>
        </a:p>
      </dgm:t>
    </dgm:pt>
    <dgm:pt modelId="{453E8FC4-59B6-41A2-B461-A8A2F8A11EBA}" type="sibTrans" cxnId="{58CD032D-0A28-475D-B258-7D633C601F4C}">
      <dgm:prSet/>
      <dgm:spPr/>
      <dgm:t>
        <a:bodyPr/>
        <a:lstStyle/>
        <a:p>
          <a:endParaRPr lang="en-GB" sz="1600"/>
        </a:p>
      </dgm:t>
    </dgm:pt>
    <dgm:pt modelId="{F26F9697-2BAF-42EB-9537-8859D0D46D7D}">
      <dgm:prSet phldrT="[Text]" custT="1"/>
      <dgm:spPr/>
      <dgm:t>
        <a:bodyPr/>
        <a:lstStyle/>
        <a:p>
          <a:r>
            <a:rPr lang="en-GB" sz="1600" dirty="0"/>
            <a:t>How long do people spend in the forest?</a:t>
          </a:r>
        </a:p>
      </dgm:t>
    </dgm:pt>
    <dgm:pt modelId="{8755F8D0-088B-404A-8BA1-618C94011F10}" type="parTrans" cxnId="{4AF157F9-6FEC-48BD-94B5-AA397D4FB74F}">
      <dgm:prSet/>
      <dgm:spPr/>
      <dgm:t>
        <a:bodyPr/>
        <a:lstStyle/>
        <a:p>
          <a:endParaRPr lang="en-GB" sz="1600"/>
        </a:p>
      </dgm:t>
    </dgm:pt>
    <dgm:pt modelId="{0D5AD24A-956E-4D77-B7E0-3FD9586F178E}" type="sibTrans" cxnId="{4AF157F9-6FEC-48BD-94B5-AA397D4FB74F}">
      <dgm:prSet/>
      <dgm:spPr/>
      <dgm:t>
        <a:bodyPr/>
        <a:lstStyle/>
        <a:p>
          <a:endParaRPr lang="en-GB" sz="1600"/>
        </a:p>
      </dgm:t>
    </dgm:pt>
    <dgm:pt modelId="{FB486C60-BF49-46C4-950B-9C2CBAE775E1}">
      <dgm:prSet phldrT="[Text]" custT="1"/>
      <dgm:spPr/>
      <dgm:t>
        <a:bodyPr/>
        <a:lstStyle/>
        <a:p>
          <a:r>
            <a:rPr lang="en-GB" sz="1600" dirty="0"/>
            <a:t>How long do they spend in the plantations?</a:t>
          </a:r>
        </a:p>
      </dgm:t>
    </dgm:pt>
    <dgm:pt modelId="{57BF0BB1-F402-4061-A30C-07977ACB265A}" type="parTrans" cxnId="{8FF41538-B68A-4ADF-AF31-948E6B29AAF6}">
      <dgm:prSet/>
      <dgm:spPr/>
      <dgm:t>
        <a:bodyPr/>
        <a:lstStyle/>
        <a:p>
          <a:endParaRPr lang="en-GB" sz="1600"/>
        </a:p>
      </dgm:t>
    </dgm:pt>
    <dgm:pt modelId="{3F3AD69F-E3A6-4D02-8808-C7DE7D6132D4}" type="sibTrans" cxnId="{8FF41538-B68A-4ADF-AF31-948E6B29AAF6}">
      <dgm:prSet/>
      <dgm:spPr/>
      <dgm:t>
        <a:bodyPr/>
        <a:lstStyle/>
        <a:p>
          <a:endParaRPr lang="en-GB" sz="1600"/>
        </a:p>
      </dgm:t>
    </dgm:pt>
    <dgm:pt modelId="{0810C434-228D-45E4-904F-ED1B3D5F781C}">
      <dgm:prSet phldrT="[Text]" custT="1"/>
      <dgm:spPr/>
      <dgm:t>
        <a:bodyPr/>
        <a:lstStyle/>
        <a:p>
          <a:r>
            <a:rPr lang="en-GB" sz="1600" dirty="0"/>
            <a:t>Where do people sleep when not in their home village?</a:t>
          </a:r>
        </a:p>
      </dgm:t>
    </dgm:pt>
    <dgm:pt modelId="{9BC628BA-1B03-4008-A99B-A959FA87B106}" type="parTrans" cxnId="{C6E69959-E0CB-4544-9851-48C908DA2A81}">
      <dgm:prSet/>
      <dgm:spPr/>
      <dgm:t>
        <a:bodyPr/>
        <a:lstStyle/>
        <a:p>
          <a:endParaRPr lang="en-GB" sz="1600"/>
        </a:p>
      </dgm:t>
    </dgm:pt>
    <dgm:pt modelId="{32A7FC0A-88C5-4833-8859-1DCBDCC54291}" type="sibTrans" cxnId="{C6E69959-E0CB-4544-9851-48C908DA2A81}">
      <dgm:prSet/>
      <dgm:spPr/>
      <dgm:t>
        <a:bodyPr/>
        <a:lstStyle/>
        <a:p>
          <a:endParaRPr lang="en-GB" sz="1600"/>
        </a:p>
      </dgm:t>
    </dgm:pt>
    <dgm:pt modelId="{014046F0-4E04-4CA0-A509-4D43AEDAB422}">
      <dgm:prSet phldrT="[Text]" custT="1"/>
      <dgm:spPr/>
      <dgm:t>
        <a:bodyPr/>
        <a:lstStyle/>
        <a:p>
          <a:r>
            <a:rPr lang="en-GB" sz="1600" dirty="0"/>
            <a:t>Do they sleep in huts in the plantation?</a:t>
          </a:r>
        </a:p>
      </dgm:t>
    </dgm:pt>
    <dgm:pt modelId="{A71F1634-0FFA-4F22-B7D4-3D906213F587}" type="parTrans" cxnId="{CA9DE398-CF55-45F6-8A3B-CA63DABD5F27}">
      <dgm:prSet/>
      <dgm:spPr/>
      <dgm:t>
        <a:bodyPr/>
        <a:lstStyle/>
        <a:p>
          <a:endParaRPr lang="en-GB" sz="1600"/>
        </a:p>
      </dgm:t>
    </dgm:pt>
    <dgm:pt modelId="{1B0EBA83-0FDB-47B5-807D-98CDDA2AC91D}" type="sibTrans" cxnId="{CA9DE398-CF55-45F6-8A3B-CA63DABD5F27}">
      <dgm:prSet/>
      <dgm:spPr/>
      <dgm:t>
        <a:bodyPr/>
        <a:lstStyle/>
        <a:p>
          <a:endParaRPr lang="en-GB" sz="1600"/>
        </a:p>
      </dgm:t>
    </dgm:pt>
    <dgm:pt modelId="{3FE34A77-2E0E-48AA-BA7A-958EB0E95366}">
      <dgm:prSet phldrT="[Text]" custT="1"/>
      <dgm:spPr/>
      <dgm:t>
        <a:bodyPr/>
        <a:lstStyle/>
        <a:p>
          <a:r>
            <a:rPr lang="en-GB" sz="1600" dirty="0"/>
            <a:t>Are there “villages” inside plantations/forests?</a:t>
          </a:r>
        </a:p>
      </dgm:t>
    </dgm:pt>
    <dgm:pt modelId="{D18717D3-5CF0-4A80-AF1E-3EABDEB73D7C}" type="parTrans" cxnId="{F997891D-A7CC-43ED-B188-D47A066F9045}">
      <dgm:prSet/>
      <dgm:spPr/>
      <dgm:t>
        <a:bodyPr/>
        <a:lstStyle/>
        <a:p>
          <a:endParaRPr lang="en-GB" sz="1600"/>
        </a:p>
      </dgm:t>
    </dgm:pt>
    <dgm:pt modelId="{2D3236E1-54EC-4969-955F-EE1FBF87C89C}" type="sibTrans" cxnId="{F997891D-A7CC-43ED-B188-D47A066F9045}">
      <dgm:prSet/>
      <dgm:spPr/>
      <dgm:t>
        <a:bodyPr/>
        <a:lstStyle/>
        <a:p>
          <a:endParaRPr lang="en-GB" sz="1600"/>
        </a:p>
      </dgm:t>
    </dgm:pt>
    <dgm:pt modelId="{30CC007F-36E7-4825-B50A-C7E37BAAC3D1}">
      <dgm:prSet phldrT="[Text]" custT="1"/>
      <dgm:spPr/>
      <dgm:t>
        <a:bodyPr/>
        <a:lstStyle/>
        <a:p>
          <a:r>
            <a:rPr lang="en-GB" sz="1400" dirty="0"/>
            <a:t>What prevention measures do they use in the forest/plantation?</a:t>
          </a:r>
        </a:p>
      </dgm:t>
    </dgm:pt>
    <dgm:pt modelId="{060CA400-10A0-48B5-A7B7-EBC5B99AB7E9}" type="parTrans" cxnId="{55E21A56-4CDD-4E6B-A809-3C732B55600D}">
      <dgm:prSet/>
      <dgm:spPr/>
      <dgm:t>
        <a:bodyPr/>
        <a:lstStyle/>
        <a:p>
          <a:endParaRPr lang="en-GB" sz="1600"/>
        </a:p>
      </dgm:t>
    </dgm:pt>
    <dgm:pt modelId="{23F37E6F-667D-4C65-8488-E0658EDC0EA1}" type="sibTrans" cxnId="{55E21A56-4CDD-4E6B-A809-3C732B55600D}">
      <dgm:prSet/>
      <dgm:spPr/>
      <dgm:t>
        <a:bodyPr/>
        <a:lstStyle/>
        <a:p>
          <a:endParaRPr lang="en-GB" sz="1600"/>
        </a:p>
      </dgm:t>
    </dgm:pt>
    <dgm:pt modelId="{BE5A4630-331A-4986-A4E3-CCF222D7E073}" type="pres">
      <dgm:prSet presAssocID="{53491996-464B-440F-B6F5-C9B750D59492}" presName="Name0" presStyleCnt="0">
        <dgm:presLayoutVars>
          <dgm:dir/>
          <dgm:animLvl val="lvl"/>
          <dgm:resizeHandles val="exact"/>
        </dgm:presLayoutVars>
      </dgm:prSet>
      <dgm:spPr/>
    </dgm:pt>
    <dgm:pt modelId="{FDD200E9-02A9-4B72-A556-F997A1FC077A}" type="pres">
      <dgm:prSet presAssocID="{0810C434-228D-45E4-904F-ED1B3D5F781C}" presName="boxAndChildren" presStyleCnt="0"/>
      <dgm:spPr/>
    </dgm:pt>
    <dgm:pt modelId="{609C9A78-713F-4A20-B204-BE91E14B76E5}" type="pres">
      <dgm:prSet presAssocID="{0810C434-228D-45E4-904F-ED1B3D5F781C}" presName="parentTextBox" presStyleLbl="node1" presStyleIdx="0" presStyleCnt="3"/>
      <dgm:spPr/>
    </dgm:pt>
    <dgm:pt modelId="{72E9D40A-0AE1-4303-9DD0-011FF79345CE}" type="pres">
      <dgm:prSet presAssocID="{0810C434-228D-45E4-904F-ED1B3D5F781C}" presName="entireBox" presStyleLbl="node1" presStyleIdx="0" presStyleCnt="3"/>
      <dgm:spPr/>
    </dgm:pt>
    <dgm:pt modelId="{076D9E70-B5CD-4321-A194-97B799E55B00}" type="pres">
      <dgm:prSet presAssocID="{0810C434-228D-45E4-904F-ED1B3D5F781C}" presName="descendantBox" presStyleCnt="0"/>
      <dgm:spPr/>
    </dgm:pt>
    <dgm:pt modelId="{6867841B-268C-465D-90E3-B012315707EF}" type="pres">
      <dgm:prSet presAssocID="{014046F0-4E04-4CA0-A509-4D43AEDAB422}" presName="childTextBox" presStyleLbl="fgAccFollowNode1" presStyleIdx="0" presStyleCnt="5">
        <dgm:presLayoutVars>
          <dgm:bulletEnabled val="1"/>
        </dgm:presLayoutVars>
      </dgm:prSet>
      <dgm:spPr/>
    </dgm:pt>
    <dgm:pt modelId="{A7A9669F-1B60-46CA-8F03-84D13D030829}" type="pres">
      <dgm:prSet presAssocID="{30CC007F-36E7-4825-B50A-C7E37BAAC3D1}" presName="childTextBox" presStyleLbl="fgAccFollowNode1" presStyleIdx="1" presStyleCnt="5">
        <dgm:presLayoutVars>
          <dgm:bulletEnabled val="1"/>
        </dgm:presLayoutVars>
      </dgm:prSet>
      <dgm:spPr/>
    </dgm:pt>
    <dgm:pt modelId="{B168E03F-DB3E-4B18-8D00-C937CE6115B0}" type="pres">
      <dgm:prSet presAssocID="{453E8FC4-59B6-41A2-B461-A8A2F8A11EBA}" presName="sp" presStyleCnt="0"/>
      <dgm:spPr/>
    </dgm:pt>
    <dgm:pt modelId="{2EDBC0AF-9CD3-499E-AF6D-41DDEEEEAEDA}" type="pres">
      <dgm:prSet presAssocID="{DBF2E483-198F-4762-B462-A6179448D1B6}" presName="arrowAndChildren" presStyleCnt="0"/>
      <dgm:spPr/>
    </dgm:pt>
    <dgm:pt modelId="{8E8707F5-EEC3-4121-8B97-D88C30121A4E}" type="pres">
      <dgm:prSet presAssocID="{DBF2E483-198F-4762-B462-A6179448D1B6}" presName="parentTextArrow" presStyleLbl="node1" presStyleIdx="0" presStyleCnt="3"/>
      <dgm:spPr/>
    </dgm:pt>
    <dgm:pt modelId="{0AB6C3A6-896A-49F6-B05A-2114081853FC}" type="pres">
      <dgm:prSet presAssocID="{DBF2E483-198F-4762-B462-A6179448D1B6}" presName="arrow" presStyleLbl="node1" presStyleIdx="1" presStyleCnt="3"/>
      <dgm:spPr/>
    </dgm:pt>
    <dgm:pt modelId="{CFFA93DD-86DD-4C79-A1D2-C374C2B6731C}" type="pres">
      <dgm:prSet presAssocID="{DBF2E483-198F-4762-B462-A6179448D1B6}" presName="descendantArrow" presStyleCnt="0"/>
      <dgm:spPr/>
    </dgm:pt>
    <dgm:pt modelId="{CA81C611-21A6-4A93-B690-7CEE583E6152}" type="pres">
      <dgm:prSet presAssocID="{F26F9697-2BAF-42EB-9537-8859D0D46D7D}" presName="childTextArrow" presStyleLbl="fgAccFollowNode1" presStyleIdx="2" presStyleCnt="5">
        <dgm:presLayoutVars>
          <dgm:bulletEnabled val="1"/>
        </dgm:presLayoutVars>
      </dgm:prSet>
      <dgm:spPr/>
    </dgm:pt>
    <dgm:pt modelId="{CD7B1748-AC60-45E2-91F3-BB342F1189AB}" type="pres">
      <dgm:prSet presAssocID="{FB486C60-BF49-46C4-950B-9C2CBAE775E1}" presName="childTextArrow" presStyleLbl="fgAccFollowNode1" presStyleIdx="3" presStyleCnt="5">
        <dgm:presLayoutVars>
          <dgm:bulletEnabled val="1"/>
        </dgm:presLayoutVars>
      </dgm:prSet>
      <dgm:spPr/>
    </dgm:pt>
    <dgm:pt modelId="{DBB75789-D09A-4816-A11D-C5F4B415024F}" type="pres">
      <dgm:prSet presAssocID="{B38E149A-4019-4651-BCEB-D45288E322FD}" presName="sp" presStyleCnt="0"/>
      <dgm:spPr/>
    </dgm:pt>
    <dgm:pt modelId="{6CD29B87-1E1E-411F-9F8B-F95B5E1E8B63}" type="pres">
      <dgm:prSet presAssocID="{0CCAC458-4B94-409E-8E7F-9E6316B55015}" presName="arrowAndChildren" presStyleCnt="0"/>
      <dgm:spPr/>
    </dgm:pt>
    <dgm:pt modelId="{ACE01B21-E458-4E04-BA57-177EEEFA0BB3}" type="pres">
      <dgm:prSet presAssocID="{0CCAC458-4B94-409E-8E7F-9E6316B55015}" presName="parentTextArrow" presStyleLbl="node1" presStyleIdx="1" presStyleCnt="3"/>
      <dgm:spPr/>
    </dgm:pt>
    <dgm:pt modelId="{CCB34D1D-C619-4FC2-A41C-F3831C813D37}" type="pres">
      <dgm:prSet presAssocID="{0CCAC458-4B94-409E-8E7F-9E6316B55015}" presName="arrow" presStyleLbl="node1" presStyleIdx="2" presStyleCnt="3"/>
      <dgm:spPr/>
    </dgm:pt>
    <dgm:pt modelId="{62824ACD-8E72-4951-BC6E-DF5DAE1362A3}" type="pres">
      <dgm:prSet presAssocID="{0CCAC458-4B94-409E-8E7F-9E6316B55015}" presName="descendantArrow" presStyleCnt="0"/>
      <dgm:spPr/>
    </dgm:pt>
    <dgm:pt modelId="{0DB3C058-3284-4121-8104-366518BE951F}" type="pres">
      <dgm:prSet presAssocID="{3FE34A77-2E0E-48AA-BA7A-958EB0E95366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657EE08-11AC-4ECD-8674-514AFC11115F}" type="presOf" srcId="{30CC007F-36E7-4825-B50A-C7E37BAAC3D1}" destId="{A7A9669F-1B60-46CA-8F03-84D13D030829}" srcOrd="0" destOrd="0" presId="urn:microsoft.com/office/officeart/2005/8/layout/process4"/>
    <dgm:cxn modelId="{F997891D-A7CC-43ED-B188-D47A066F9045}" srcId="{0CCAC458-4B94-409E-8E7F-9E6316B55015}" destId="{3FE34A77-2E0E-48AA-BA7A-958EB0E95366}" srcOrd="0" destOrd="0" parTransId="{D18717D3-5CF0-4A80-AF1E-3EABDEB73D7C}" sibTransId="{2D3236E1-54EC-4969-955F-EE1FBF87C89C}"/>
    <dgm:cxn modelId="{58CD032D-0A28-475D-B258-7D633C601F4C}" srcId="{53491996-464B-440F-B6F5-C9B750D59492}" destId="{DBF2E483-198F-4762-B462-A6179448D1B6}" srcOrd="1" destOrd="0" parTransId="{2F38551B-A3CE-405A-A135-0AF867145EDA}" sibTransId="{453E8FC4-59B6-41A2-B461-A8A2F8A11EBA}"/>
    <dgm:cxn modelId="{5E467C36-ADA4-4E4B-99B2-17AB5BF0E631}" type="presOf" srcId="{014046F0-4E04-4CA0-A509-4D43AEDAB422}" destId="{6867841B-268C-465D-90E3-B012315707EF}" srcOrd="0" destOrd="0" presId="urn:microsoft.com/office/officeart/2005/8/layout/process4"/>
    <dgm:cxn modelId="{8FF41538-B68A-4ADF-AF31-948E6B29AAF6}" srcId="{DBF2E483-198F-4762-B462-A6179448D1B6}" destId="{FB486C60-BF49-46C4-950B-9C2CBAE775E1}" srcOrd="1" destOrd="0" parTransId="{57BF0BB1-F402-4061-A30C-07977ACB265A}" sibTransId="{3F3AD69F-E3A6-4D02-8808-C7DE7D6132D4}"/>
    <dgm:cxn modelId="{8B9D803B-20F7-4C9E-99BF-C9E18929E403}" type="presOf" srcId="{0CCAC458-4B94-409E-8E7F-9E6316B55015}" destId="{CCB34D1D-C619-4FC2-A41C-F3831C813D37}" srcOrd="1" destOrd="0" presId="urn:microsoft.com/office/officeart/2005/8/layout/process4"/>
    <dgm:cxn modelId="{40F15862-9F57-437C-AD3D-794911DCBDBA}" type="presOf" srcId="{0CCAC458-4B94-409E-8E7F-9E6316B55015}" destId="{ACE01B21-E458-4E04-BA57-177EEEFA0BB3}" srcOrd="0" destOrd="0" presId="urn:microsoft.com/office/officeart/2005/8/layout/process4"/>
    <dgm:cxn modelId="{791C0366-1FC6-41AD-93E1-8D0F225DEA44}" srcId="{53491996-464B-440F-B6F5-C9B750D59492}" destId="{0CCAC458-4B94-409E-8E7F-9E6316B55015}" srcOrd="0" destOrd="0" parTransId="{2397D6BA-07DC-441E-B90B-343C75D1B659}" sibTransId="{B38E149A-4019-4651-BCEB-D45288E322FD}"/>
    <dgm:cxn modelId="{B8E3996B-1755-4844-9B5D-7290A2BD1743}" type="presOf" srcId="{0810C434-228D-45E4-904F-ED1B3D5F781C}" destId="{609C9A78-713F-4A20-B204-BE91E14B76E5}" srcOrd="0" destOrd="0" presId="urn:microsoft.com/office/officeart/2005/8/layout/process4"/>
    <dgm:cxn modelId="{A2289D6D-BBE7-4E1E-832F-7E9F291E6B10}" type="presOf" srcId="{3FE34A77-2E0E-48AA-BA7A-958EB0E95366}" destId="{0DB3C058-3284-4121-8104-366518BE951F}" srcOrd="0" destOrd="0" presId="urn:microsoft.com/office/officeart/2005/8/layout/process4"/>
    <dgm:cxn modelId="{55E21A56-4CDD-4E6B-A809-3C732B55600D}" srcId="{0810C434-228D-45E4-904F-ED1B3D5F781C}" destId="{30CC007F-36E7-4825-B50A-C7E37BAAC3D1}" srcOrd="1" destOrd="0" parTransId="{060CA400-10A0-48B5-A7B7-EBC5B99AB7E9}" sibTransId="{23F37E6F-667D-4C65-8488-E0658EDC0EA1}"/>
    <dgm:cxn modelId="{C6E69959-E0CB-4544-9851-48C908DA2A81}" srcId="{53491996-464B-440F-B6F5-C9B750D59492}" destId="{0810C434-228D-45E4-904F-ED1B3D5F781C}" srcOrd="2" destOrd="0" parTransId="{9BC628BA-1B03-4008-A99B-A959FA87B106}" sibTransId="{32A7FC0A-88C5-4833-8859-1DCBDCC54291}"/>
    <dgm:cxn modelId="{DC7DD77E-FE49-404E-A69E-FC0D238510CD}" type="presOf" srcId="{F26F9697-2BAF-42EB-9537-8859D0D46D7D}" destId="{CA81C611-21A6-4A93-B690-7CEE583E6152}" srcOrd="0" destOrd="0" presId="urn:microsoft.com/office/officeart/2005/8/layout/process4"/>
    <dgm:cxn modelId="{CA9DE398-CF55-45F6-8A3B-CA63DABD5F27}" srcId="{0810C434-228D-45E4-904F-ED1B3D5F781C}" destId="{014046F0-4E04-4CA0-A509-4D43AEDAB422}" srcOrd="0" destOrd="0" parTransId="{A71F1634-0FFA-4F22-B7D4-3D906213F587}" sibTransId="{1B0EBA83-0FDB-47B5-807D-98CDDA2AC91D}"/>
    <dgm:cxn modelId="{0695CCC6-C0B5-4FCA-AAA2-7785770565A4}" type="presOf" srcId="{FB486C60-BF49-46C4-950B-9C2CBAE775E1}" destId="{CD7B1748-AC60-45E2-91F3-BB342F1189AB}" srcOrd="0" destOrd="0" presId="urn:microsoft.com/office/officeart/2005/8/layout/process4"/>
    <dgm:cxn modelId="{B8DAEAD8-12E4-4C8B-B603-EBCE59DE1621}" type="presOf" srcId="{DBF2E483-198F-4762-B462-A6179448D1B6}" destId="{8E8707F5-EEC3-4121-8B97-D88C30121A4E}" srcOrd="0" destOrd="0" presId="urn:microsoft.com/office/officeart/2005/8/layout/process4"/>
    <dgm:cxn modelId="{A8CB81E4-FEFC-494D-99BF-AA0DF0653E92}" type="presOf" srcId="{53491996-464B-440F-B6F5-C9B750D59492}" destId="{BE5A4630-331A-4986-A4E3-CCF222D7E073}" srcOrd="0" destOrd="0" presId="urn:microsoft.com/office/officeart/2005/8/layout/process4"/>
    <dgm:cxn modelId="{C59780ED-4377-48CF-88B2-D5781F1611BA}" type="presOf" srcId="{0810C434-228D-45E4-904F-ED1B3D5F781C}" destId="{72E9D40A-0AE1-4303-9DD0-011FF79345CE}" srcOrd="1" destOrd="0" presId="urn:microsoft.com/office/officeart/2005/8/layout/process4"/>
    <dgm:cxn modelId="{4AF157F9-6FEC-48BD-94B5-AA397D4FB74F}" srcId="{DBF2E483-198F-4762-B462-A6179448D1B6}" destId="{F26F9697-2BAF-42EB-9537-8859D0D46D7D}" srcOrd="0" destOrd="0" parTransId="{8755F8D0-088B-404A-8BA1-618C94011F10}" sibTransId="{0D5AD24A-956E-4D77-B7E0-3FD9586F178E}"/>
    <dgm:cxn modelId="{A79AC7FE-6C2F-4D47-95A9-67A9C6D5A8B4}" type="presOf" srcId="{DBF2E483-198F-4762-B462-A6179448D1B6}" destId="{0AB6C3A6-896A-49F6-B05A-2114081853FC}" srcOrd="1" destOrd="0" presId="urn:microsoft.com/office/officeart/2005/8/layout/process4"/>
    <dgm:cxn modelId="{CB9F8BB9-7AD5-4861-80C3-A6562A517552}" type="presParOf" srcId="{BE5A4630-331A-4986-A4E3-CCF222D7E073}" destId="{FDD200E9-02A9-4B72-A556-F997A1FC077A}" srcOrd="0" destOrd="0" presId="urn:microsoft.com/office/officeart/2005/8/layout/process4"/>
    <dgm:cxn modelId="{3DCDC5EF-19E1-4ACE-85D8-40E93B8271D4}" type="presParOf" srcId="{FDD200E9-02A9-4B72-A556-F997A1FC077A}" destId="{609C9A78-713F-4A20-B204-BE91E14B76E5}" srcOrd="0" destOrd="0" presId="urn:microsoft.com/office/officeart/2005/8/layout/process4"/>
    <dgm:cxn modelId="{E6958E95-A58C-49CF-9A88-1F4D1C9A3F9D}" type="presParOf" srcId="{FDD200E9-02A9-4B72-A556-F997A1FC077A}" destId="{72E9D40A-0AE1-4303-9DD0-011FF79345CE}" srcOrd="1" destOrd="0" presId="urn:microsoft.com/office/officeart/2005/8/layout/process4"/>
    <dgm:cxn modelId="{C68F84AB-5949-46B8-B713-5B59930C4235}" type="presParOf" srcId="{FDD200E9-02A9-4B72-A556-F997A1FC077A}" destId="{076D9E70-B5CD-4321-A194-97B799E55B00}" srcOrd="2" destOrd="0" presId="urn:microsoft.com/office/officeart/2005/8/layout/process4"/>
    <dgm:cxn modelId="{54B3F0BC-A3F1-4DF4-9983-295EC3B7BAF1}" type="presParOf" srcId="{076D9E70-B5CD-4321-A194-97B799E55B00}" destId="{6867841B-268C-465D-90E3-B012315707EF}" srcOrd="0" destOrd="0" presId="urn:microsoft.com/office/officeart/2005/8/layout/process4"/>
    <dgm:cxn modelId="{4DCFE9CF-FE0A-4E19-B08E-4FCC01BDEFBD}" type="presParOf" srcId="{076D9E70-B5CD-4321-A194-97B799E55B00}" destId="{A7A9669F-1B60-46CA-8F03-84D13D030829}" srcOrd="1" destOrd="0" presId="urn:microsoft.com/office/officeart/2005/8/layout/process4"/>
    <dgm:cxn modelId="{E49C59BA-01FC-4CEF-8AC1-22885F664B37}" type="presParOf" srcId="{BE5A4630-331A-4986-A4E3-CCF222D7E073}" destId="{B168E03F-DB3E-4B18-8D00-C937CE6115B0}" srcOrd="1" destOrd="0" presId="urn:microsoft.com/office/officeart/2005/8/layout/process4"/>
    <dgm:cxn modelId="{56911BD4-BEAA-4C50-9F03-9CA584EFDC1D}" type="presParOf" srcId="{BE5A4630-331A-4986-A4E3-CCF222D7E073}" destId="{2EDBC0AF-9CD3-499E-AF6D-41DDEEEEAEDA}" srcOrd="2" destOrd="0" presId="urn:microsoft.com/office/officeart/2005/8/layout/process4"/>
    <dgm:cxn modelId="{ED479336-FC4D-481E-9777-60D6A15D0A57}" type="presParOf" srcId="{2EDBC0AF-9CD3-499E-AF6D-41DDEEEEAEDA}" destId="{8E8707F5-EEC3-4121-8B97-D88C30121A4E}" srcOrd="0" destOrd="0" presId="urn:microsoft.com/office/officeart/2005/8/layout/process4"/>
    <dgm:cxn modelId="{513E17A1-1C0E-462F-A2B5-3F7E5A971F0E}" type="presParOf" srcId="{2EDBC0AF-9CD3-499E-AF6D-41DDEEEEAEDA}" destId="{0AB6C3A6-896A-49F6-B05A-2114081853FC}" srcOrd="1" destOrd="0" presId="urn:microsoft.com/office/officeart/2005/8/layout/process4"/>
    <dgm:cxn modelId="{8F786D13-57CC-4C1F-9F8B-ED3156D81787}" type="presParOf" srcId="{2EDBC0AF-9CD3-499E-AF6D-41DDEEEEAEDA}" destId="{CFFA93DD-86DD-4C79-A1D2-C374C2B6731C}" srcOrd="2" destOrd="0" presId="urn:microsoft.com/office/officeart/2005/8/layout/process4"/>
    <dgm:cxn modelId="{8EC5530B-EDAB-48C9-BF08-E55B0B2B4F51}" type="presParOf" srcId="{CFFA93DD-86DD-4C79-A1D2-C374C2B6731C}" destId="{CA81C611-21A6-4A93-B690-7CEE583E6152}" srcOrd="0" destOrd="0" presId="urn:microsoft.com/office/officeart/2005/8/layout/process4"/>
    <dgm:cxn modelId="{2489CC74-589A-4E7C-8C58-AC60A329023A}" type="presParOf" srcId="{CFFA93DD-86DD-4C79-A1D2-C374C2B6731C}" destId="{CD7B1748-AC60-45E2-91F3-BB342F1189AB}" srcOrd="1" destOrd="0" presId="urn:microsoft.com/office/officeart/2005/8/layout/process4"/>
    <dgm:cxn modelId="{5150BEE6-C79C-4384-9227-5500D54FBAD2}" type="presParOf" srcId="{BE5A4630-331A-4986-A4E3-CCF222D7E073}" destId="{DBB75789-D09A-4816-A11D-C5F4B415024F}" srcOrd="3" destOrd="0" presId="urn:microsoft.com/office/officeart/2005/8/layout/process4"/>
    <dgm:cxn modelId="{E3322C2A-F2C8-4E9F-9F99-7E2B4740ADE2}" type="presParOf" srcId="{BE5A4630-331A-4986-A4E3-CCF222D7E073}" destId="{6CD29B87-1E1E-411F-9F8B-F95B5E1E8B63}" srcOrd="4" destOrd="0" presId="urn:microsoft.com/office/officeart/2005/8/layout/process4"/>
    <dgm:cxn modelId="{CA7C8ADC-1198-4C5A-91C4-7B45CC7C7879}" type="presParOf" srcId="{6CD29B87-1E1E-411F-9F8B-F95B5E1E8B63}" destId="{ACE01B21-E458-4E04-BA57-177EEEFA0BB3}" srcOrd="0" destOrd="0" presId="urn:microsoft.com/office/officeart/2005/8/layout/process4"/>
    <dgm:cxn modelId="{7D6D12CC-71BA-428C-A588-FAEB428A90F2}" type="presParOf" srcId="{6CD29B87-1E1E-411F-9F8B-F95B5E1E8B63}" destId="{CCB34D1D-C619-4FC2-A41C-F3831C813D37}" srcOrd="1" destOrd="0" presId="urn:microsoft.com/office/officeart/2005/8/layout/process4"/>
    <dgm:cxn modelId="{2AADBDC1-7EB7-4956-B273-4D25E8BA1349}" type="presParOf" srcId="{6CD29B87-1E1E-411F-9F8B-F95B5E1E8B63}" destId="{62824ACD-8E72-4951-BC6E-DF5DAE1362A3}" srcOrd="2" destOrd="0" presId="urn:microsoft.com/office/officeart/2005/8/layout/process4"/>
    <dgm:cxn modelId="{B3A8A121-1551-4A0A-A1A2-026C038F602D}" type="presParOf" srcId="{62824ACD-8E72-4951-BC6E-DF5DAE1362A3}" destId="{0DB3C058-3284-4121-8104-366518BE951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491996-464B-440F-B6F5-C9B750D59492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CCAC458-4B94-409E-8E7F-9E6316B55015}">
      <dgm:prSet phldrT="[Text]"/>
      <dgm:spPr/>
      <dgm:t>
        <a:bodyPr/>
        <a:lstStyle/>
        <a:p>
          <a:r>
            <a:rPr lang="en-GB" dirty="0"/>
            <a:t>How can we interrupt transmission in a forest setting?</a:t>
          </a:r>
        </a:p>
      </dgm:t>
    </dgm:pt>
    <dgm:pt modelId="{2397D6BA-07DC-441E-B90B-343C75D1B659}" type="parTrans" cxnId="{791C0366-1FC6-41AD-93E1-8D0F225DEA44}">
      <dgm:prSet/>
      <dgm:spPr/>
      <dgm:t>
        <a:bodyPr/>
        <a:lstStyle/>
        <a:p>
          <a:endParaRPr lang="en-GB"/>
        </a:p>
      </dgm:t>
    </dgm:pt>
    <dgm:pt modelId="{B38E149A-4019-4651-BCEB-D45288E322FD}" type="sibTrans" cxnId="{791C0366-1FC6-41AD-93E1-8D0F225DEA44}">
      <dgm:prSet/>
      <dgm:spPr/>
      <dgm:t>
        <a:bodyPr/>
        <a:lstStyle/>
        <a:p>
          <a:endParaRPr lang="en-GB"/>
        </a:p>
      </dgm:t>
    </dgm:pt>
    <dgm:pt modelId="{DBF2E483-198F-4762-B462-A6179448D1B6}">
      <dgm:prSet phldrT="[Text]"/>
      <dgm:spPr/>
      <dgm:t>
        <a:bodyPr/>
        <a:lstStyle/>
        <a:p>
          <a:r>
            <a:rPr lang="en-GB" dirty="0"/>
            <a:t>Is malaria transmission sustained in the villages or plantations?</a:t>
          </a:r>
        </a:p>
      </dgm:t>
    </dgm:pt>
    <dgm:pt modelId="{2F38551B-A3CE-405A-A135-0AF867145EDA}" type="parTrans" cxnId="{58CD032D-0A28-475D-B258-7D633C601F4C}">
      <dgm:prSet/>
      <dgm:spPr/>
      <dgm:t>
        <a:bodyPr/>
        <a:lstStyle/>
        <a:p>
          <a:endParaRPr lang="en-GB"/>
        </a:p>
      </dgm:t>
    </dgm:pt>
    <dgm:pt modelId="{453E8FC4-59B6-41A2-B461-A8A2F8A11EBA}" type="sibTrans" cxnId="{58CD032D-0A28-475D-B258-7D633C601F4C}">
      <dgm:prSet/>
      <dgm:spPr/>
      <dgm:t>
        <a:bodyPr/>
        <a:lstStyle/>
        <a:p>
          <a:endParaRPr lang="en-GB"/>
        </a:p>
      </dgm:t>
    </dgm:pt>
    <dgm:pt modelId="{F26F9697-2BAF-42EB-9537-8859D0D46D7D}">
      <dgm:prSet phldrT="[Text]"/>
      <dgm:spPr/>
      <dgm:t>
        <a:bodyPr/>
        <a:lstStyle/>
        <a:p>
          <a:r>
            <a:rPr lang="en-GB" dirty="0"/>
            <a:t>Evaluate persistence when there is no connection with the forest</a:t>
          </a:r>
        </a:p>
      </dgm:t>
    </dgm:pt>
    <dgm:pt modelId="{8755F8D0-088B-404A-8BA1-618C94011F10}" type="parTrans" cxnId="{4AF157F9-6FEC-48BD-94B5-AA397D4FB74F}">
      <dgm:prSet/>
      <dgm:spPr/>
      <dgm:t>
        <a:bodyPr/>
        <a:lstStyle/>
        <a:p>
          <a:endParaRPr lang="en-GB"/>
        </a:p>
      </dgm:t>
    </dgm:pt>
    <dgm:pt modelId="{0D5AD24A-956E-4D77-B7E0-3FD9586F178E}" type="sibTrans" cxnId="{4AF157F9-6FEC-48BD-94B5-AA397D4FB74F}">
      <dgm:prSet/>
      <dgm:spPr/>
      <dgm:t>
        <a:bodyPr/>
        <a:lstStyle/>
        <a:p>
          <a:endParaRPr lang="en-GB"/>
        </a:p>
      </dgm:t>
    </dgm:pt>
    <dgm:pt modelId="{0810C434-228D-45E4-904F-ED1B3D5F781C}">
      <dgm:prSet phldrT="[Text]" custT="1"/>
      <dgm:spPr/>
      <dgm:t>
        <a:bodyPr/>
        <a:lstStyle/>
        <a:p>
          <a:r>
            <a:rPr lang="en-GB" sz="2800" dirty="0"/>
            <a:t>Predict intervention outcomes</a:t>
          </a:r>
        </a:p>
      </dgm:t>
    </dgm:pt>
    <dgm:pt modelId="{9BC628BA-1B03-4008-A99B-A959FA87B106}" type="parTrans" cxnId="{C6E69959-E0CB-4544-9851-48C908DA2A81}">
      <dgm:prSet/>
      <dgm:spPr/>
      <dgm:t>
        <a:bodyPr/>
        <a:lstStyle/>
        <a:p>
          <a:endParaRPr lang="en-GB"/>
        </a:p>
      </dgm:t>
    </dgm:pt>
    <dgm:pt modelId="{32A7FC0A-88C5-4833-8859-1DCBDCC54291}" type="sibTrans" cxnId="{C6E69959-E0CB-4544-9851-48C908DA2A81}">
      <dgm:prSet/>
      <dgm:spPr/>
      <dgm:t>
        <a:bodyPr/>
        <a:lstStyle/>
        <a:p>
          <a:endParaRPr lang="en-GB"/>
        </a:p>
      </dgm:t>
    </dgm:pt>
    <dgm:pt modelId="{3FE34A77-2E0E-48AA-BA7A-958EB0E95366}">
      <dgm:prSet phldrT="[Text]"/>
      <dgm:spPr/>
      <dgm:t>
        <a:bodyPr/>
        <a:lstStyle/>
        <a:p>
          <a:r>
            <a:rPr lang="en-GB" dirty="0"/>
            <a:t>Identify the drivers of malaria transmisison</a:t>
          </a:r>
        </a:p>
      </dgm:t>
    </dgm:pt>
    <dgm:pt modelId="{D18717D3-5CF0-4A80-AF1E-3EABDEB73D7C}" type="parTrans" cxnId="{F997891D-A7CC-43ED-B188-D47A066F9045}">
      <dgm:prSet/>
      <dgm:spPr/>
      <dgm:t>
        <a:bodyPr/>
        <a:lstStyle/>
        <a:p>
          <a:endParaRPr lang="en-GB"/>
        </a:p>
      </dgm:t>
    </dgm:pt>
    <dgm:pt modelId="{2D3236E1-54EC-4969-955F-EE1FBF87C89C}" type="sibTrans" cxnId="{F997891D-A7CC-43ED-B188-D47A066F9045}">
      <dgm:prSet/>
      <dgm:spPr/>
      <dgm:t>
        <a:bodyPr/>
        <a:lstStyle/>
        <a:p>
          <a:endParaRPr lang="en-GB"/>
        </a:p>
      </dgm:t>
    </dgm:pt>
    <dgm:pt modelId="{BE5A4630-331A-4986-A4E3-CCF222D7E073}" type="pres">
      <dgm:prSet presAssocID="{53491996-464B-440F-B6F5-C9B750D59492}" presName="Name0" presStyleCnt="0">
        <dgm:presLayoutVars>
          <dgm:dir/>
          <dgm:animLvl val="lvl"/>
          <dgm:resizeHandles val="exact"/>
        </dgm:presLayoutVars>
      </dgm:prSet>
      <dgm:spPr/>
    </dgm:pt>
    <dgm:pt modelId="{FDD200E9-02A9-4B72-A556-F997A1FC077A}" type="pres">
      <dgm:prSet presAssocID="{0810C434-228D-45E4-904F-ED1B3D5F781C}" presName="boxAndChildren" presStyleCnt="0"/>
      <dgm:spPr/>
    </dgm:pt>
    <dgm:pt modelId="{609C9A78-713F-4A20-B204-BE91E14B76E5}" type="pres">
      <dgm:prSet presAssocID="{0810C434-228D-45E4-904F-ED1B3D5F781C}" presName="parentTextBox" presStyleLbl="node1" presStyleIdx="0" presStyleCnt="3"/>
      <dgm:spPr/>
    </dgm:pt>
    <dgm:pt modelId="{B168E03F-DB3E-4B18-8D00-C937CE6115B0}" type="pres">
      <dgm:prSet presAssocID="{453E8FC4-59B6-41A2-B461-A8A2F8A11EBA}" presName="sp" presStyleCnt="0"/>
      <dgm:spPr/>
    </dgm:pt>
    <dgm:pt modelId="{2EDBC0AF-9CD3-499E-AF6D-41DDEEEEAEDA}" type="pres">
      <dgm:prSet presAssocID="{DBF2E483-198F-4762-B462-A6179448D1B6}" presName="arrowAndChildren" presStyleCnt="0"/>
      <dgm:spPr/>
    </dgm:pt>
    <dgm:pt modelId="{8E8707F5-EEC3-4121-8B97-D88C30121A4E}" type="pres">
      <dgm:prSet presAssocID="{DBF2E483-198F-4762-B462-A6179448D1B6}" presName="parentTextArrow" presStyleLbl="node1" presStyleIdx="0" presStyleCnt="3"/>
      <dgm:spPr/>
    </dgm:pt>
    <dgm:pt modelId="{0AB6C3A6-896A-49F6-B05A-2114081853FC}" type="pres">
      <dgm:prSet presAssocID="{DBF2E483-198F-4762-B462-A6179448D1B6}" presName="arrow" presStyleLbl="node1" presStyleIdx="1" presStyleCnt="3"/>
      <dgm:spPr/>
    </dgm:pt>
    <dgm:pt modelId="{CFFA93DD-86DD-4C79-A1D2-C374C2B6731C}" type="pres">
      <dgm:prSet presAssocID="{DBF2E483-198F-4762-B462-A6179448D1B6}" presName="descendantArrow" presStyleCnt="0"/>
      <dgm:spPr/>
    </dgm:pt>
    <dgm:pt modelId="{CA81C611-21A6-4A93-B690-7CEE583E6152}" type="pres">
      <dgm:prSet presAssocID="{F26F9697-2BAF-42EB-9537-8859D0D46D7D}" presName="childTextArrow" presStyleLbl="fgAccFollowNode1" presStyleIdx="0" presStyleCnt="2">
        <dgm:presLayoutVars>
          <dgm:bulletEnabled val="1"/>
        </dgm:presLayoutVars>
      </dgm:prSet>
      <dgm:spPr/>
    </dgm:pt>
    <dgm:pt modelId="{DBB75789-D09A-4816-A11D-C5F4B415024F}" type="pres">
      <dgm:prSet presAssocID="{B38E149A-4019-4651-BCEB-D45288E322FD}" presName="sp" presStyleCnt="0"/>
      <dgm:spPr/>
    </dgm:pt>
    <dgm:pt modelId="{6CD29B87-1E1E-411F-9F8B-F95B5E1E8B63}" type="pres">
      <dgm:prSet presAssocID="{0CCAC458-4B94-409E-8E7F-9E6316B55015}" presName="arrowAndChildren" presStyleCnt="0"/>
      <dgm:spPr/>
    </dgm:pt>
    <dgm:pt modelId="{ACE01B21-E458-4E04-BA57-177EEEFA0BB3}" type="pres">
      <dgm:prSet presAssocID="{0CCAC458-4B94-409E-8E7F-9E6316B55015}" presName="parentTextArrow" presStyleLbl="node1" presStyleIdx="1" presStyleCnt="3"/>
      <dgm:spPr/>
    </dgm:pt>
    <dgm:pt modelId="{CCB34D1D-C619-4FC2-A41C-F3831C813D37}" type="pres">
      <dgm:prSet presAssocID="{0CCAC458-4B94-409E-8E7F-9E6316B55015}" presName="arrow" presStyleLbl="node1" presStyleIdx="2" presStyleCnt="3"/>
      <dgm:spPr/>
    </dgm:pt>
    <dgm:pt modelId="{62824ACD-8E72-4951-BC6E-DF5DAE1362A3}" type="pres">
      <dgm:prSet presAssocID="{0CCAC458-4B94-409E-8E7F-9E6316B55015}" presName="descendantArrow" presStyleCnt="0"/>
      <dgm:spPr/>
    </dgm:pt>
    <dgm:pt modelId="{0DB3C058-3284-4121-8104-366518BE951F}" type="pres">
      <dgm:prSet presAssocID="{3FE34A77-2E0E-48AA-BA7A-958EB0E95366}" presName="childTextArrow" presStyleLbl="fgAccFollowNode1" presStyleIdx="1" presStyleCnt="2" custLinFactNeighborX="6249" custLinFactNeighborY="845">
        <dgm:presLayoutVars>
          <dgm:bulletEnabled val="1"/>
        </dgm:presLayoutVars>
      </dgm:prSet>
      <dgm:spPr/>
    </dgm:pt>
  </dgm:ptLst>
  <dgm:cxnLst>
    <dgm:cxn modelId="{F997891D-A7CC-43ED-B188-D47A066F9045}" srcId="{0CCAC458-4B94-409E-8E7F-9E6316B55015}" destId="{3FE34A77-2E0E-48AA-BA7A-958EB0E95366}" srcOrd="0" destOrd="0" parTransId="{D18717D3-5CF0-4A80-AF1E-3EABDEB73D7C}" sibTransId="{2D3236E1-54EC-4969-955F-EE1FBF87C89C}"/>
    <dgm:cxn modelId="{58CD032D-0A28-475D-B258-7D633C601F4C}" srcId="{53491996-464B-440F-B6F5-C9B750D59492}" destId="{DBF2E483-198F-4762-B462-A6179448D1B6}" srcOrd="1" destOrd="0" parTransId="{2F38551B-A3CE-405A-A135-0AF867145EDA}" sibTransId="{453E8FC4-59B6-41A2-B461-A8A2F8A11EBA}"/>
    <dgm:cxn modelId="{8B9D803B-20F7-4C9E-99BF-C9E18929E403}" type="presOf" srcId="{0CCAC458-4B94-409E-8E7F-9E6316B55015}" destId="{CCB34D1D-C619-4FC2-A41C-F3831C813D37}" srcOrd="1" destOrd="0" presId="urn:microsoft.com/office/officeart/2005/8/layout/process4"/>
    <dgm:cxn modelId="{40F15862-9F57-437C-AD3D-794911DCBDBA}" type="presOf" srcId="{0CCAC458-4B94-409E-8E7F-9E6316B55015}" destId="{ACE01B21-E458-4E04-BA57-177EEEFA0BB3}" srcOrd="0" destOrd="0" presId="urn:microsoft.com/office/officeart/2005/8/layout/process4"/>
    <dgm:cxn modelId="{791C0366-1FC6-41AD-93E1-8D0F225DEA44}" srcId="{53491996-464B-440F-B6F5-C9B750D59492}" destId="{0CCAC458-4B94-409E-8E7F-9E6316B55015}" srcOrd="0" destOrd="0" parTransId="{2397D6BA-07DC-441E-B90B-343C75D1B659}" sibTransId="{B38E149A-4019-4651-BCEB-D45288E322FD}"/>
    <dgm:cxn modelId="{B8E3996B-1755-4844-9B5D-7290A2BD1743}" type="presOf" srcId="{0810C434-228D-45E4-904F-ED1B3D5F781C}" destId="{609C9A78-713F-4A20-B204-BE91E14B76E5}" srcOrd="0" destOrd="0" presId="urn:microsoft.com/office/officeart/2005/8/layout/process4"/>
    <dgm:cxn modelId="{A2289D6D-BBE7-4E1E-832F-7E9F291E6B10}" type="presOf" srcId="{3FE34A77-2E0E-48AA-BA7A-958EB0E95366}" destId="{0DB3C058-3284-4121-8104-366518BE951F}" srcOrd="0" destOrd="0" presId="urn:microsoft.com/office/officeart/2005/8/layout/process4"/>
    <dgm:cxn modelId="{C6E69959-E0CB-4544-9851-48C908DA2A81}" srcId="{53491996-464B-440F-B6F5-C9B750D59492}" destId="{0810C434-228D-45E4-904F-ED1B3D5F781C}" srcOrd="2" destOrd="0" parTransId="{9BC628BA-1B03-4008-A99B-A959FA87B106}" sibTransId="{32A7FC0A-88C5-4833-8859-1DCBDCC54291}"/>
    <dgm:cxn modelId="{DC7DD77E-FE49-404E-A69E-FC0D238510CD}" type="presOf" srcId="{F26F9697-2BAF-42EB-9537-8859D0D46D7D}" destId="{CA81C611-21A6-4A93-B690-7CEE583E6152}" srcOrd="0" destOrd="0" presId="urn:microsoft.com/office/officeart/2005/8/layout/process4"/>
    <dgm:cxn modelId="{B8DAEAD8-12E4-4C8B-B603-EBCE59DE1621}" type="presOf" srcId="{DBF2E483-198F-4762-B462-A6179448D1B6}" destId="{8E8707F5-EEC3-4121-8B97-D88C30121A4E}" srcOrd="0" destOrd="0" presId="urn:microsoft.com/office/officeart/2005/8/layout/process4"/>
    <dgm:cxn modelId="{A8CB81E4-FEFC-494D-99BF-AA0DF0653E92}" type="presOf" srcId="{53491996-464B-440F-B6F5-C9B750D59492}" destId="{BE5A4630-331A-4986-A4E3-CCF222D7E073}" srcOrd="0" destOrd="0" presId="urn:microsoft.com/office/officeart/2005/8/layout/process4"/>
    <dgm:cxn modelId="{4AF157F9-6FEC-48BD-94B5-AA397D4FB74F}" srcId="{DBF2E483-198F-4762-B462-A6179448D1B6}" destId="{F26F9697-2BAF-42EB-9537-8859D0D46D7D}" srcOrd="0" destOrd="0" parTransId="{8755F8D0-088B-404A-8BA1-618C94011F10}" sibTransId="{0D5AD24A-956E-4D77-B7E0-3FD9586F178E}"/>
    <dgm:cxn modelId="{A79AC7FE-6C2F-4D47-95A9-67A9C6D5A8B4}" type="presOf" srcId="{DBF2E483-198F-4762-B462-A6179448D1B6}" destId="{0AB6C3A6-896A-49F6-B05A-2114081853FC}" srcOrd="1" destOrd="0" presId="urn:microsoft.com/office/officeart/2005/8/layout/process4"/>
    <dgm:cxn modelId="{CB9F8BB9-7AD5-4861-80C3-A6562A517552}" type="presParOf" srcId="{BE5A4630-331A-4986-A4E3-CCF222D7E073}" destId="{FDD200E9-02A9-4B72-A556-F997A1FC077A}" srcOrd="0" destOrd="0" presId="urn:microsoft.com/office/officeart/2005/8/layout/process4"/>
    <dgm:cxn modelId="{3DCDC5EF-19E1-4ACE-85D8-40E93B8271D4}" type="presParOf" srcId="{FDD200E9-02A9-4B72-A556-F997A1FC077A}" destId="{609C9A78-713F-4A20-B204-BE91E14B76E5}" srcOrd="0" destOrd="0" presId="urn:microsoft.com/office/officeart/2005/8/layout/process4"/>
    <dgm:cxn modelId="{E49C59BA-01FC-4CEF-8AC1-22885F664B37}" type="presParOf" srcId="{BE5A4630-331A-4986-A4E3-CCF222D7E073}" destId="{B168E03F-DB3E-4B18-8D00-C937CE6115B0}" srcOrd="1" destOrd="0" presId="urn:microsoft.com/office/officeart/2005/8/layout/process4"/>
    <dgm:cxn modelId="{56911BD4-BEAA-4C50-9F03-9CA584EFDC1D}" type="presParOf" srcId="{BE5A4630-331A-4986-A4E3-CCF222D7E073}" destId="{2EDBC0AF-9CD3-499E-AF6D-41DDEEEEAEDA}" srcOrd="2" destOrd="0" presId="urn:microsoft.com/office/officeart/2005/8/layout/process4"/>
    <dgm:cxn modelId="{ED479336-FC4D-481E-9777-60D6A15D0A57}" type="presParOf" srcId="{2EDBC0AF-9CD3-499E-AF6D-41DDEEEEAEDA}" destId="{8E8707F5-EEC3-4121-8B97-D88C30121A4E}" srcOrd="0" destOrd="0" presId="urn:microsoft.com/office/officeart/2005/8/layout/process4"/>
    <dgm:cxn modelId="{513E17A1-1C0E-462F-A2B5-3F7E5A971F0E}" type="presParOf" srcId="{2EDBC0AF-9CD3-499E-AF6D-41DDEEEEAEDA}" destId="{0AB6C3A6-896A-49F6-B05A-2114081853FC}" srcOrd="1" destOrd="0" presId="urn:microsoft.com/office/officeart/2005/8/layout/process4"/>
    <dgm:cxn modelId="{8F786D13-57CC-4C1F-9F8B-ED3156D81787}" type="presParOf" srcId="{2EDBC0AF-9CD3-499E-AF6D-41DDEEEEAEDA}" destId="{CFFA93DD-86DD-4C79-A1D2-C374C2B6731C}" srcOrd="2" destOrd="0" presId="urn:microsoft.com/office/officeart/2005/8/layout/process4"/>
    <dgm:cxn modelId="{8EC5530B-EDAB-48C9-BF08-E55B0B2B4F51}" type="presParOf" srcId="{CFFA93DD-86DD-4C79-A1D2-C374C2B6731C}" destId="{CA81C611-21A6-4A93-B690-7CEE583E6152}" srcOrd="0" destOrd="0" presId="urn:microsoft.com/office/officeart/2005/8/layout/process4"/>
    <dgm:cxn modelId="{5150BEE6-C79C-4384-9227-5500D54FBAD2}" type="presParOf" srcId="{BE5A4630-331A-4986-A4E3-CCF222D7E073}" destId="{DBB75789-D09A-4816-A11D-C5F4B415024F}" srcOrd="3" destOrd="0" presId="urn:microsoft.com/office/officeart/2005/8/layout/process4"/>
    <dgm:cxn modelId="{E3322C2A-F2C8-4E9F-9F99-7E2B4740ADE2}" type="presParOf" srcId="{BE5A4630-331A-4986-A4E3-CCF222D7E073}" destId="{6CD29B87-1E1E-411F-9F8B-F95B5E1E8B63}" srcOrd="4" destOrd="0" presId="urn:microsoft.com/office/officeart/2005/8/layout/process4"/>
    <dgm:cxn modelId="{CA7C8ADC-1198-4C5A-91C4-7B45CC7C7879}" type="presParOf" srcId="{6CD29B87-1E1E-411F-9F8B-F95B5E1E8B63}" destId="{ACE01B21-E458-4E04-BA57-177EEEFA0BB3}" srcOrd="0" destOrd="0" presId="urn:microsoft.com/office/officeart/2005/8/layout/process4"/>
    <dgm:cxn modelId="{7D6D12CC-71BA-428C-A588-FAEB428A90F2}" type="presParOf" srcId="{6CD29B87-1E1E-411F-9F8B-F95B5E1E8B63}" destId="{CCB34D1D-C619-4FC2-A41C-F3831C813D37}" srcOrd="1" destOrd="0" presId="urn:microsoft.com/office/officeart/2005/8/layout/process4"/>
    <dgm:cxn modelId="{2AADBDC1-7EB7-4956-B273-4D25E8BA1349}" type="presParOf" srcId="{6CD29B87-1E1E-411F-9F8B-F95B5E1E8B63}" destId="{62824ACD-8E72-4951-BC6E-DF5DAE1362A3}" srcOrd="2" destOrd="0" presId="urn:microsoft.com/office/officeart/2005/8/layout/process4"/>
    <dgm:cxn modelId="{B3A8A121-1551-4A0A-A1A2-026C038F602D}" type="presParOf" srcId="{62824ACD-8E72-4951-BC6E-DF5DAE1362A3}" destId="{0DB3C058-3284-4121-8104-366518BE951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C203E-419A-43F2-A39D-99110F509828}">
      <dsp:nvSpPr>
        <dsp:cNvPr id="0" name=""/>
        <dsp:cNvSpPr/>
      </dsp:nvSpPr>
      <dsp:spPr>
        <a:xfrm rot="5400000">
          <a:off x="1279256" y="94999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FE712-8C90-4D9B-8A97-B03B2BF62C39}">
      <dsp:nvSpPr>
        <dsp:cNvPr id="0" name=""/>
        <dsp:cNvSpPr/>
      </dsp:nvSpPr>
      <dsp:spPr>
        <a:xfrm>
          <a:off x="1060212" y="33507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Represent the local epidemiology </a:t>
          </a:r>
        </a:p>
      </dsp:txBody>
      <dsp:txXfrm>
        <a:off x="1107778" y="81073"/>
        <a:ext cx="1296662" cy="879078"/>
      </dsp:txXfrm>
    </dsp:sp>
    <dsp:sp modelId="{C24B07CE-F9D1-4D50-B449-75600DF7BB05}">
      <dsp:nvSpPr>
        <dsp:cNvPr id="0" name=""/>
        <dsp:cNvSpPr/>
      </dsp:nvSpPr>
      <dsp:spPr>
        <a:xfrm>
          <a:off x="2452006" y="12642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A9A30-C529-4E3C-9A7F-4A961B9FA1BA}">
      <dsp:nvSpPr>
        <dsp:cNvPr id="0" name=""/>
        <dsp:cNvSpPr/>
      </dsp:nvSpPr>
      <dsp:spPr>
        <a:xfrm rot="5400000">
          <a:off x="2433201" y="204435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0E946-F68A-4406-9D73-902B057596B5}">
      <dsp:nvSpPr>
        <dsp:cNvPr id="0" name=""/>
        <dsp:cNvSpPr/>
      </dsp:nvSpPr>
      <dsp:spPr>
        <a:xfrm>
          <a:off x="2214157" y="112786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Reproduce long term trends </a:t>
          </a:r>
        </a:p>
      </dsp:txBody>
      <dsp:txXfrm>
        <a:off x="2261723" y="1175434"/>
        <a:ext cx="1296662" cy="879078"/>
      </dsp:txXfrm>
    </dsp:sp>
    <dsp:sp modelId="{41165608-0E01-4CB6-87DE-F664688ED4B1}">
      <dsp:nvSpPr>
        <dsp:cNvPr id="0" name=""/>
        <dsp:cNvSpPr/>
      </dsp:nvSpPr>
      <dsp:spPr>
        <a:xfrm>
          <a:off x="3605951" y="122078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2D68B-5DA9-41EA-A55E-796312F2ACA0}">
      <dsp:nvSpPr>
        <dsp:cNvPr id="0" name=""/>
        <dsp:cNvSpPr/>
      </dsp:nvSpPr>
      <dsp:spPr>
        <a:xfrm rot="5400000">
          <a:off x="3587146" y="313871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DB9E4-EF7B-468D-80A9-8AA5F1A12E87}">
      <dsp:nvSpPr>
        <dsp:cNvPr id="0" name=""/>
        <dsp:cNvSpPr/>
      </dsp:nvSpPr>
      <dsp:spPr>
        <a:xfrm>
          <a:off x="3368102" y="222222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future trends</a:t>
          </a:r>
        </a:p>
      </dsp:txBody>
      <dsp:txXfrm>
        <a:off x="3415668" y="2269794"/>
        <a:ext cx="1296662" cy="879078"/>
      </dsp:txXfrm>
    </dsp:sp>
    <dsp:sp modelId="{1C3B27F0-D5D4-44AE-9E0C-854CC19335A2}">
      <dsp:nvSpPr>
        <dsp:cNvPr id="0" name=""/>
        <dsp:cNvSpPr/>
      </dsp:nvSpPr>
      <dsp:spPr>
        <a:xfrm>
          <a:off x="4759897" y="231514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1AB7B-1036-415B-8EB8-44D70F94BA10}">
      <dsp:nvSpPr>
        <dsp:cNvPr id="0" name=""/>
        <dsp:cNvSpPr/>
      </dsp:nvSpPr>
      <dsp:spPr>
        <a:xfrm rot="5400000">
          <a:off x="4741091" y="423307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8E450-9781-47A8-9B11-D5C6414991FA}">
      <dsp:nvSpPr>
        <dsp:cNvPr id="0" name=""/>
        <dsp:cNvSpPr/>
      </dsp:nvSpPr>
      <dsp:spPr>
        <a:xfrm>
          <a:off x="4522048" y="331658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Predict cost of intervention packages</a:t>
          </a:r>
        </a:p>
      </dsp:txBody>
      <dsp:txXfrm>
        <a:off x="4569614" y="3364154"/>
        <a:ext cx="1296662" cy="879078"/>
      </dsp:txXfrm>
    </dsp:sp>
    <dsp:sp modelId="{171AA199-104A-4095-AC63-AF34C8D9B43B}">
      <dsp:nvSpPr>
        <dsp:cNvPr id="0" name=""/>
        <dsp:cNvSpPr/>
      </dsp:nvSpPr>
      <dsp:spPr>
        <a:xfrm>
          <a:off x="5913842" y="340950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E60CA-924E-41D9-9BA1-EB9879156DFC}">
      <dsp:nvSpPr>
        <dsp:cNvPr id="0" name=""/>
        <dsp:cNvSpPr/>
      </dsp:nvSpPr>
      <dsp:spPr>
        <a:xfrm>
          <a:off x="5675993" y="4410948"/>
          <a:ext cx="1391794" cy="974210"/>
        </a:xfrm>
        <a:prstGeom prst="roundRect">
          <a:avLst>
            <a:gd name="adj" fmla="val 1667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Inform optimal intervention policy</a:t>
          </a:r>
        </a:p>
      </dsp:txBody>
      <dsp:txXfrm>
        <a:off x="5723559" y="4458514"/>
        <a:ext cx="1296662" cy="879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06E34-49AC-417A-A375-2E4435898B5F}">
      <dsp:nvSpPr>
        <dsp:cNvPr id="0" name=""/>
        <dsp:cNvSpPr/>
      </dsp:nvSpPr>
      <dsp:spPr>
        <a:xfrm>
          <a:off x="3096" y="83795"/>
          <a:ext cx="3019266" cy="8064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Host</a:t>
          </a:r>
        </a:p>
      </dsp:txBody>
      <dsp:txXfrm>
        <a:off x="3096" y="83795"/>
        <a:ext cx="3019266" cy="806400"/>
      </dsp:txXfrm>
    </dsp:sp>
    <dsp:sp modelId="{5B147413-45EC-4FBB-8724-423DFAC490A2}">
      <dsp:nvSpPr>
        <dsp:cNvPr id="0" name=""/>
        <dsp:cNvSpPr/>
      </dsp:nvSpPr>
      <dsp:spPr>
        <a:xfrm>
          <a:off x="3096" y="890195"/>
          <a:ext cx="3019266" cy="3891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Age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Gender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/>
            <a:t>G</a:t>
          </a:r>
          <a:r>
            <a:rPr lang="en-GB" altLang="en-US" sz="2800" kern="1200"/>
            <a:t>enotype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/>
            <a:t>Behaviour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/>
            <a:t>N</a:t>
          </a:r>
          <a:r>
            <a:rPr lang="en-GB" altLang="en-US" sz="2800" kern="1200"/>
            <a:t>utritional status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/>
            <a:t>Health</a:t>
          </a:r>
          <a:r>
            <a:rPr lang="en-GB" altLang="en-US" sz="2800" kern="1200"/>
            <a:t> status</a:t>
          </a:r>
          <a:endParaRPr lang="en-GB" altLang="en-US" sz="2800" kern="1200" dirty="0"/>
        </a:p>
      </dsp:txBody>
      <dsp:txXfrm>
        <a:off x="3096" y="890195"/>
        <a:ext cx="3019266" cy="3891037"/>
      </dsp:txXfrm>
    </dsp:sp>
    <dsp:sp modelId="{7F804A51-4954-437C-B6D1-76DA5038CCE6}">
      <dsp:nvSpPr>
        <dsp:cNvPr id="0" name=""/>
        <dsp:cNvSpPr/>
      </dsp:nvSpPr>
      <dsp:spPr>
        <a:xfrm>
          <a:off x="3445060" y="83795"/>
          <a:ext cx="3019266" cy="806400"/>
        </a:xfrm>
        <a:prstGeom prst="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accent1">
              <a:shade val="80000"/>
              <a:hueOff val="135632"/>
              <a:satOff val="2588"/>
              <a:lumOff val="114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Pathogen</a:t>
          </a:r>
        </a:p>
      </dsp:txBody>
      <dsp:txXfrm>
        <a:off x="3445060" y="83795"/>
        <a:ext cx="3019266" cy="806400"/>
      </dsp:txXfrm>
    </dsp:sp>
    <dsp:sp modelId="{0FD9DFEE-A477-4111-8713-F29F162FE18E}">
      <dsp:nvSpPr>
        <dsp:cNvPr id="0" name=""/>
        <dsp:cNvSpPr/>
      </dsp:nvSpPr>
      <dsp:spPr>
        <a:xfrm>
          <a:off x="3445060" y="890195"/>
          <a:ext cx="3019266" cy="3891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Infectivity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/>
            <a:t>Pathogenicit</a:t>
          </a:r>
          <a:r>
            <a:rPr lang="fr-FR" altLang="en-US" sz="2800" kern="1200"/>
            <a:t>y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Virulence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 err="1"/>
            <a:t>Immunogenicit</a:t>
          </a:r>
          <a:r>
            <a:rPr lang="fr-FR" altLang="en-US" sz="2800" kern="1200" dirty="0"/>
            <a:t>y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Antigenic stability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Survival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Genotype</a:t>
          </a:r>
        </a:p>
      </dsp:txBody>
      <dsp:txXfrm>
        <a:off x="3445060" y="890195"/>
        <a:ext cx="3019266" cy="3891037"/>
      </dsp:txXfrm>
    </dsp:sp>
    <dsp:sp modelId="{C4B5736E-3081-4D3F-815B-FD7843530620}">
      <dsp:nvSpPr>
        <dsp:cNvPr id="0" name=""/>
        <dsp:cNvSpPr/>
      </dsp:nvSpPr>
      <dsp:spPr>
        <a:xfrm>
          <a:off x="6887023" y="83795"/>
          <a:ext cx="3019266" cy="806400"/>
        </a:xfrm>
        <a:prstGeom prst="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accent1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Environment</a:t>
          </a:r>
        </a:p>
      </dsp:txBody>
      <dsp:txXfrm>
        <a:off x="6887023" y="83795"/>
        <a:ext cx="3019266" cy="806400"/>
      </dsp:txXfrm>
    </dsp:sp>
    <dsp:sp modelId="{9C50DB46-3767-4EAD-95CE-4BC233DD7B7D}">
      <dsp:nvSpPr>
        <dsp:cNvPr id="0" name=""/>
        <dsp:cNvSpPr/>
      </dsp:nvSpPr>
      <dsp:spPr>
        <a:xfrm>
          <a:off x="6887023" y="890195"/>
          <a:ext cx="3019266" cy="3891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/>
            <a:t>W</a:t>
          </a:r>
          <a:r>
            <a:rPr lang="en-GB" altLang="en-US" sz="2800" kern="1200"/>
            <a:t>eather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Housing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 dirty="0"/>
            <a:t>G</a:t>
          </a:r>
          <a:r>
            <a:rPr lang="en-GB" altLang="en-US" sz="2800" kern="1200" dirty="0" err="1"/>
            <a:t>eography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800" kern="1200" dirty="0"/>
            <a:t>Mosquito density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 dirty="0" err="1"/>
            <a:t>Occupational</a:t>
          </a:r>
          <a:r>
            <a:rPr lang="fr-FR" altLang="en-US" sz="2800" kern="1200" dirty="0"/>
            <a:t> setting</a:t>
          </a:r>
          <a:endParaRPr lang="en-GB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800" kern="1200" dirty="0"/>
            <a:t>A</a:t>
          </a:r>
          <a:r>
            <a:rPr lang="en-GB" altLang="en-US" sz="2800" kern="1200" dirty="0" err="1"/>
            <a:t>ir</a:t>
          </a:r>
          <a:r>
            <a:rPr lang="en-GB" altLang="en-US" sz="2800" kern="1200" dirty="0"/>
            <a:t> quality</a:t>
          </a:r>
        </a:p>
      </dsp:txBody>
      <dsp:txXfrm>
        <a:off x="6887023" y="890195"/>
        <a:ext cx="3019266" cy="38910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5E6A6-1E9A-49F9-9257-C0CCEF7544D1}">
      <dsp:nvSpPr>
        <dsp:cNvPr id="0" name=""/>
        <dsp:cNvSpPr/>
      </dsp:nvSpPr>
      <dsp:spPr>
        <a:xfrm>
          <a:off x="0" y="4012532"/>
          <a:ext cx="4907716" cy="8778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What interventions could be most impactful?</a:t>
          </a:r>
        </a:p>
      </dsp:txBody>
      <dsp:txXfrm>
        <a:off x="0" y="4012532"/>
        <a:ext cx="4907716" cy="474035"/>
      </dsp:txXfrm>
    </dsp:sp>
    <dsp:sp modelId="{0F93A49A-357E-459B-B5F8-C9A94FDD9088}">
      <dsp:nvSpPr>
        <dsp:cNvPr id="0" name=""/>
        <dsp:cNvSpPr/>
      </dsp:nvSpPr>
      <dsp:spPr>
        <a:xfrm>
          <a:off x="0" y="4469011"/>
          <a:ext cx="2453857" cy="40380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TPP vector interventions, spatial repellents e.g.</a:t>
          </a:r>
        </a:p>
      </dsp:txBody>
      <dsp:txXfrm>
        <a:off x="0" y="4469011"/>
        <a:ext cx="2453857" cy="403808"/>
      </dsp:txXfrm>
    </dsp:sp>
    <dsp:sp modelId="{207FDC60-C6EF-49BA-A499-04244C1E5893}">
      <dsp:nvSpPr>
        <dsp:cNvPr id="0" name=""/>
        <dsp:cNvSpPr/>
      </dsp:nvSpPr>
      <dsp:spPr>
        <a:xfrm>
          <a:off x="2453858" y="4469011"/>
          <a:ext cx="2453857" cy="403808"/>
        </a:xfrm>
        <a:prstGeom prst="rect">
          <a:avLst/>
        </a:prstGeom>
        <a:solidFill>
          <a:schemeClr val="accent5">
            <a:tint val="40000"/>
            <a:alpha val="90000"/>
            <a:hueOff val="-1231959"/>
            <a:satOff val="-2136"/>
            <a:lumOff val="-21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Travel bans as an intervention  </a:t>
          </a:r>
        </a:p>
      </dsp:txBody>
      <dsp:txXfrm>
        <a:off x="2453858" y="4469011"/>
        <a:ext cx="2453857" cy="403808"/>
      </dsp:txXfrm>
    </dsp:sp>
    <dsp:sp modelId="{BA8F1132-AF44-4CE6-9614-042369092705}">
      <dsp:nvSpPr>
        <dsp:cNvPr id="0" name=""/>
        <dsp:cNvSpPr/>
      </dsp:nvSpPr>
      <dsp:spPr>
        <a:xfrm rot="10800000">
          <a:off x="0" y="2675576"/>
          <a:ext cx="4907716" cy="1350124"/>
        </a:xfrm>
        <a:prstGeom prst="upArrowCallou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What are the patters of disease transmission?</a:t>
          </a:r>
        </a:p>
      </dsp:txBody>
      <dsp:txXfrm rot="-10800000">
        <a:off x="0" y="2675576"/>
        <a:ext cx="4907716" cy="473893"/>
      </dsp:txXfrm>
    </dsp:sp>
    <dsp:sp modelId="{A3DEE0E6-A224-403F-9CD9-E51442C3155B}">
      <dsp:nvSpPr>
        <dsp:cNvPr id="0" name=""/>
        <dsp:cNvSpPr/>
      </dsp:nvSpPr>
      <dsp:spPr>
        <a:xfrm>
          <a:off x="0" y="3149469"/>
          <a:ext cx="4907716" cy="403687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does human behaviour change the vector/human interface?</a:t>
          </a:r>
        </a:p>
      </dsp:txBody>
      <dsp:txXfrm>
        <a:off x="0" y="3149469"/>
        <a:ext cx="4907716" cy="403687"/>
      </dsp:txXfrm>
    </dsp:sp>
    <dsp:sp modelId="{74C90E74-E20B-4A4D-8BDF-3DD099A349F0}">
      <dsp:nvSpPr>
        <dsp:cNvPr id="0" name=""/>
        <dsp:cNvSpPr/>
      </dsp:nvSpPr>
      <dsp:spPr>
        <a:xfrm rot="10800000">
          <a:off x="0" y="1338619"/>
          <a:ext cx="4907716" cy="1350124"/>
        </a:xfrm>
        <a:prstGeom prst="upArrowCallou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to Identify populations at risk? </a:t>
          </a:r>
        </a:p>
      </dsp:txBody>
      <dsp:txXfrm rot="-10800000">
        <a:off x="0" y="1338619"/>
        <a:ext cx="4907716" cy="473893"/>
      </dsp:txXfrm>
    </dsp:sp>
    <dsp:sp modelId="{701E2B60-E8D8-4F0C-8B74-E0F19AA9D6C1}">
      <dsp:nvSpPr>
        <dsp:cNvPr id="0" name=""/>
        <dsp:cNvSpPr/>
      </dsp:nvSpPr>
      <dsp:spPr>
        <a:xfrm>
          <a:off x="0" y="1812513"/>
          <a:ext cx="2453857" cy="403687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Age and sex ratios</a:t>
          </a:r>
        </a:p>
      </dsp:txBody>
      <dsp:txXfrm>
        <a:off x="0" y="1812513"/>
        <a:ext cx="2453857" cy="403687"/>
      </dsp:txXfrm>
    </dsp:sp>
    <dsp:sp modelId="{5E9F7DE6-E90C-45EC-96C4-885C2700B980}">
      <dsp:nvSpPr>
        <dsp:cNvPr id="0" name=""/>
        <dsp:cNvSpPr/>
      </dsp:nvSpPr>
      <dsp:spPr>
        <a:xfrm>
          <a:off x="2453858" y="1812513"/>
          <a:ext cx="2453857" cy="403687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Occupation</a:t>
          </a:r>
          <a:endParaRPr lang="en-GB" sz="1600" kern="1200" dirty="0"/>
        </a:p>
      </dsp:txBody>
      <dsp:txXfrm>
        <a:off x="2453858" y="1812513"/>
        <a:ext cx="2453857" cy="403687"/>
      </dsp:txXfrm>
    </dsp:sp>
    <dsp:sp modelId="{107E228B-51A9-4251-825E-6625763B0E5A}">
      <dsp:nvSpPr>
        <dsp:cNvPr id="0" name=""/>
        <dsp:cNvSpPr/>
      </dsp:nvSpPr>
      <dsp:spPr>
        <a:xfrm rot="10800000">
          <a:off x="0" y="7441"/>
          <a:ext cx="4907716" cy="1350124"/>
        </a:xfrm>
        <a:prstGeom prst="upArrowCallou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to Identify regions of interest? </a:t>
          </a:r>
        </a:p>
      </dsp:txBody>
      <dsp:txXfrm rot="-10800000">
        <a:off x="0" y="7441"/>
        <a:ext cx="4907716" cy="473893"/>
      </dsp:txXfrm>
    </dsp:sp>
    <dsp:sp modelId="{F1FFC062-0D19-4FDB-B0F4-F176E720C405}">
      <dsp:nvSpPr>
        <dsp:cNvPr id="0" name=""/>
        <dsp:cNvSpPr/>
      </dsp:nvSpPr>
      <dsp:spPr>
        <a:xfrm>
          <a:off x="0" y="475556"/>
          <a:ext cx="2453857" cy="403687"/>
        </a:xfrm>
        <a:prstGeom prst="rect">
          <a:avLst/>
        </a:prstGeom>
        <a:solidFill>
          <a:schemeClr val="accent5">
            <a:tint val="40000"/>
            <a:alpha val="90000"/>
            <a:hueOff val="-6159796"/>
            <a:satOff val="-10680"/>
            <a:lumOff val="-10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Foci of transmission</a:t>
          </a:r>
        </a:p>
      </dsp:txBody>
      <dsp:txXfrm>
        <a:off x="0" y="475556"/>
        <a:ext cx="2453857" cy="403687"/>
      </dsp:txXfrm>
    </dsp:sp>
    <dsp:sp modelId="{E422FA12-6F14-4612-B551-A1AD18A37603}">
      <dsp:nvSpPr>
        <dsp:cNvPr id="0" name=""/>
        <dsp:cNvSpPr/>
      </dsp:nvSpPr>
      <dsp:spPr>
        <a:xfrm>
          <a:off x="2453858" y="475556"/>
          <a:ext cx="2453857" cy="403687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Forests and plantations</a:t>
          </a:r>
        </a:p>
      </dsp:txBody>
      <dsp:txXfrm>
        <a:off x="2453858" y="475556"/>
        <a:ext cx="2453857" cy="403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9D40A-0AE1-4303-9DD0-011FF79345CE}">
      <dsp:nvSpPr>
        <dsp:cNvPr id="0" name=""/>
        <dsp:cNvSpPr/>
      </dsp:nvSpPr>
      <dsp:spPr>
        <a:xfrm>
          <a:off x="0" y="3915216"/>
          <a:ext cx="4989452" cy="12850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Where do people sleep when not in their home village?</a:t>
          </a:r>
        </a:p>
      </dsp:txBody>
      <dsp:txXfrm>
        <a:off x="0" y="3915216"/>
        <a:ext cx="4989452" cy="693933"/>
      </dsp:txXfrm>
    </dsp:sp>
    <dsp:sp modelId="{6867841B-268C-465D-90E3-B012315707EF}">
      <dsp:nvSpPr>
        <dsp:cNvPr id="0" name=""/>
        <dsp:cNvSpPr/>
      </dsp:nvSpPr>
      <dsp:spPr>
        <a:xfrm>
          <a:off x="0" y="4583448"/>
          <a:ext cx="2494726" cy="59112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Do they sleep in huts in the plantation?</a:t>
          </a:r>
        </a:p>
      </dsp:txBody>
      <dsp:txXfrm>
        <a:off x="0" y="4583448"/>
        <a:ext cx="2494726" cy="591128"/>
      </dsp:txXfrm>
    </dsp:sp>
    <dsp:sp modelId="{A7A9669F-1B60-46CA-8F03-84D13D030829}">
      <dsp:nvSpPr>
        <dsp:cNvPr id="0" name=""/>
        <dsp:cNvSpPr/>
      </dsp:nvSpPr>
      <dsp:spPr>
        <a:xfrm>
          <a:off x="2494726" y="4583448"/>
          <a:ext cx="2494726" cy="591128"/>
        </a:xfrm>
        <a:prstGeom prst="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What prevention measures do they use in the forest/plantation?</a:t>
          </a:r>
        </a:p>
      </dsp:txBody>
      <dsp:txXfrm>
        <a:off x="2494726" y="4583448"/>
        <a:ext cx="2494726" cy="591128"/>
      </dsp:txXfrm>
    </dsp:sp>
    <dsp:sp modelId="{0AB6C3A6-896A-49F6-B05A-2114081853FC}">
      <dsp:nvSpPr>
        <dsp:cNvPr id="0" name=""/>
        <dsp:cNvSpPr/>
      </dsp:nvSpPr>
      <dsp:spPr>
        <a:xfrm rot="10800000">
          <a:off x="0" y="1958067"/>
          <a:ext cx="4989452" cy="1976424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frequently do people go to the forest/plantation?</a:t>
          </a:r>
        </a:p>
      </dsp:txBody>
      <dsp:txXfrm rot="-10800000">
        <a:off x="0" y="1958067"/>
        <a:ext cx="4989452" cy="693724"/>
      </dsp:txXfrm>
    </dsp:sp>
    <dsp:sp modelId="{CA81C611-21A6-4A93-B690-7CEE583E6152}">
      <dsp:nvSpPr>
        <dsp:cNvPr id="0" name=""/>
        <dsp:cNvSpPr/>
      </dsp:nvSpPr>
      <dsp:spPr>
        <a:xfrm>
          <a:off x="0" y="2651792"/>
          <a:ext cx="2494726" cy="590950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long do people spend in the forest?</a:t>
          </a:r>
        </a:p>
      </dsp:txBody>
      <dsp:txXfrm>
        <a:off x="0" y="2651792"/>
        <a:ext cx="2494726" cy="590950"/>
      </dsp:txXfrm>
    </dsp:sp>
    <dsp:sp modelId="{CD7B1748-AC60-45E2-91F3-BB342F1189AB}">
      <dsp:nvSpPr>
        <dsp:cNvPr id="0" name=""/>
        <dsp:cNvSpPr/>
      </dsp:nvSpPr>
      <dsp:spPr>
        <a:xfrm>
          <a:off x="2494726" y="2651792"/>
          <a:ext cx="2494726" cy="590950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long do they spend in the plantations?</a:t>
          </a:r>
        </a:p>
      </dsp:txBody>
      <dsp:txXfrm>
        <a:off x="2494726" y="2651792"/>
        <a:ext cx="2494726" cy="590950"/>
      </dsp:txXfrm>
    </dsp:sp>
    <dsp:sp modelId="{CCB34D1D-C619-4FC2-A41C-F3831C813D37}">
      <dsp:nvSpPr>
        <dsp:cNvPr id="0" name=""/>
        <dsp:cNvSpPr/>
      </dsp:nvSpPr>
      <dsp:spPr>
        <a:xfrm rot="10800000">
          <a:off x="0" y="919"/>
          <a:ext cx="4989452" cy="1976424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do people move between villages?</a:t>
          </a:r>
        </a:p>
      </dsp:txBody>
      <dsp:txXfrm rot="-10800000">
        <a:off x="0" y="919"/>
        <a:ext cx="4989452" cy="693724"/>
      </dsp:txXfrm>
    </dsp:sp>
    <dsp:sp modelId="{0DB3C058-3284-4121-8104-366518BE951F}">
      <dsp:nvSpPr>
        <dsp:cNvPr id="0" name=""/>
        <dsp:cNvSpPr/>
      </dsp:nvSpPr>
      <dsp:spPr>
        <a:xfrm>
          <a:off x="0" y="694644"/>
          <a:ext cx="4989452" cy="59095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Are there “villages” inside plantations/forests?</a:t>
          </a:r>
        </a:p>
      </dsp:txBody>
      <dsp:txXfrm>
        <a:off x="0" y="694644"/>
        <a:ext cx="4989452" cy="59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C9A78-713F-4A20-B204-BE91E14B76E5}">
      <dsp:nvSpPr>
        <dsp:cNvPr id="0" name=""/>
        <dsp:cNvSpPr/>
      </dsp:nvSpPr>
      <dsp:spPr>
        <a:xfrm>
          <a:off x="0" y="3843914"/>
          <a:ext cx="4699149" cy="12616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Predict intervention outcomes</a:t>
          </a:r>
        </a:p>
      </dsp:txBody>
      <dsp:txXfrm>
        <a:off x="0" y="3843914"/>
        <a:ext cx="4699149" cy="1261658"/>
      </dsp:txXfrm>
    </dsp:sp>
    <dsp:sp modelId="{0AB6C3A6-896A-49F6-B05A-2114081853FC}">
      <dsp:nvSpPr>
        <dsp:cNvPr id="0" name=""/>
        <dsp:cNvSpPr/>
      </dsp:nvSpPr>
      <dsp:spPr>
        <a:xfrm rot="10800000">
          <a:off x="0" y="1922408"/>
          <a:ext cx="4699149" cy="1940430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Is malaria transmission sustained in the villages or plantations?</a:t>
          </a:r>
        </a:p>
      </dsp:txBody>
      <dsp:txXfrm rot="-10800000">
        <a:off x="0" y="1922408"/>
        <a:ext cx="4699149" cy="681091"/>
      </dsp:txXfrm>
    </dsp:sp>
    <dsp:sp modelId="{CA81C611-21A6-4A93-B690-7CEE583E6152}">
      <dsp:nvSpPr>
        <dsp:cNvPr id="0" name=""/>
        <dsp:cNvSpPr/>
      </dsp:nvSpPr>
      <dsp:spPr>
        <a:xfrm>
          <a:off x="0" y="2603499"/>
          <a:ext cx="4699149" cy="5801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Evaluate persistence when there is no connection with the forest</a:t>
          </a:r>
        </a:p>
      </dsp:txBody>
      <dsp:txXfrm>
        <a:off x="0" y="2603499"/>
        <a:ext cx="4699149" cy="580188"/>
      </dsp:txXfrm>
    </dsp:sp>
    <dsp:sp modelId="{CCB34D1D-C619-4FC2-A41C-F3831C813D37}">
      <dsp:nvSpPr>
        <dsp:cNvPr id="0" name=""/>
        <dsp:cNvSpPr/>
      </dsp:nvSpPr>
      <dsp:spPr>
        <a:xfrm rot="10800000">
          <a:off x="0" y="902"/>
          <a:ext cx="4699149" cy="1940430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How can we interrupt transmission in a forest setting?</a:t>
          </a:r>
        </a:p>
      </dsp:txBody>
      <dsp:txXfrm rot="-10800000">
        <a:off x="0" y="902"/>
        <a:ext cx="4699149" cy="681091"/>
      </dsp:txXfrm>
    </dsp:sp>
    <dsp:sp modelId="{0DB3C058-3284-4121-8104-366518BE951F}">
      <dsp:nvSpPr>
        <dsp:cNvPr id="0" name=""/>
        <dsp:cNvSpPr/>
      </dsp:nvSpPr>
      <dsp:spPr>
        <a:xfrm>
          <a:off x="0" y="686896"/>
          <a:ext cx="4699149" cy="58018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Identify the drivers of malaria transmisison</a:t>
          </a:r>
        </a:p>
      </dsp:txBody>
      <dsp:txXfrm>
        <a:off x="0" y="686896"/>
        <a:ext cx="4699149" cy="580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0AEC5-3548-4E72-9F65-B464DE7E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B33C8-A600-459B-8D12-DF5499B2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100" y="644763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F2E54-F30D-4F16-80BD-0575CE8B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6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8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6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0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1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4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5"/>
            <a:ext cx="6172200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/>
          <a:lstStyle/>
          <a:p>
            <a:fld id="{53B4875D-6EE9-4D19-82C7-9FEAD0E1763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0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54008"/>
            <a:ext cx="12192000" cy="503999"/>
          </a:xfrm>
          <a:prstGeom prst="rect">
            <a:avLst/>
          </a:prstGeom>
          <a:solidFill>
            <a:srgbClr val="1F83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2855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F7BD0-B8B5-4FD1-B667-C9EC0A5E21A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020703" y="6388135"/>
            <a:ext cx="4150595" cy="438912"/>
            <a:chOff x="3914442" y="6388135"/>
            <a:chExt cx="3112946" cy="438912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442" y="6388135"/>
              <a:ext cx="1315116" cy="43891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5548309" y="6419850"/>
              <a:ext cx="359569" cy="376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339" y="6388135"/>
              <a:ext cx="438912" cy="43891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695" y="6388135"/>
              <a:ext cx="438912" cy="4389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476" y="6388135"/>
              <a:ext cx="438912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1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://www.metcapmodel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369B-31B9-429A-AE19-93251C8C9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Britannic Bold" panose="020B0903060703020204" pitchFamily="34" charset="0"/>
              </a:rPr>
              <a:t>Data, Models and 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56D10-B7DD-49D9-9BD6-34C83A004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617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5388-A7FB-46BB-832F-1F297C5FB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14" y="274533"/>
            <a:ext cx="10515600" cy="11123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/>
              <a:t>Can we delay the inevitable rise in clinical cases and mortality (and the numbers of ACT resistant infections ) in a target area (high treatment failure rates)?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37EF85-9B52-46BC-BE76-F1693D708512}"/>
              </a:ext>
            </a:extLst>
          </p:cNvPr>
          <p:cNvGrpSpPr/>
          <p:nvPr/>
        </p:nvGrpSpPr>
        <p:grpSpPr>
          <a:xfrm>
            <a:off x="384861" y="3486143"/>
            <a:ext cx="11385974" cy="2287183"/>
            <a:chOff x="1930176" y="4164843"/>
            <a:chExt cx="10359994" cy="2021646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9BC7F1A7-120E-4087-82A6-4215B4B34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409"/>
            <a:stretch/>
          </p:blipFill>
          <p:spPr bwMode="auto">
            <a:xfrm>
              <a:off x="2886093" y="4164843"/>
              <a:ext cx="7791450" cy="202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ular Callout 13">
              <a:extLst>
                <a:ext uri="{FF2B5EF4-FFF2-40B4-BE49-F238E27FC236}">
                  <a16:creationId xmlns:a16="http://schemas.microsoft.com/office/drawing/2014/main" id="{AEDCE570-3FAC-47E6-BA0A-B83C8FBC2D1A}"/>
                </a:ext>
              </a:extLst>
            </p:cNvPr>
            <p:cNvSpPr/>
            <p:nvPr/>
          </p:nvSpPr>
          <p:spPr>
            <a:xfrm>
              <a:off x="1930176" y="4795295"/>
              <a:ext cx="1393371" cy="1208314"/>
            </a:xfrm>
            <a:prstGeom prst="wedgeRoundRectCallout">
              <a:avLst>
                <a:gd name="adj1" fmla="val 167215"/>
                <a:gd name="adj2" fmla="val 1107"/>
                <a:gd name="adj3" fmla="val 16667"/>
              </a:avLst>
            </a:prstGeom>
            <a:solidFill>
              <a:schemeClr val="bg1">
                <a:lumMod val="85000"/>
                <a:alpha val="50196"/>
              </a:schemeClr>
            </a:solidFill>
            <a:ln>
              <a:solidFill>
                <a:schemeClr val="bg1">
                  <a:alpha val="50196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GB" b="1" dirty="0">
                  <a:solidFill>
                    <a:srgbClr val="1F497D"/>
                  </a:solidFill>
                  <a:latin typeface="Calibri"/>
                </a:rPr>
                <a:t>Reducing # resistant during TMT</a:t>
              </a:r>
            </a:p>
            <a:p>
              <a:pPr defTabSz="457200"/>
              <a:r>
                <a:rPr lang="en-GB" sz="1000" b="1" dirty="0">
                  <a:solidFill>
                    <a:srgbClr val="1F497D"/>
                  </a:solidFill>
                  <a:latin typeface="Calibri"/>
                </a:rPr>
                <a:t>“last man standing”</a:t>
              </a:r>
              <a:endParaRPr lang="en-US" sz="1000" b="1" dirty="0">
                <a:solidFill>
                  <a:srgbClr val="1F497D"/>
                </a:solidFill>
                <a:latin typeface="Calibri"/>
              </a:endParaRPr>
            </a:p>
          </p:txBody>
        </p:sp>
        <p:sp>
          <p:nvSpPr>
            <p:cNvPr id="9" name="Rounded Rectangular Callout 16">
              <a:extLst>
                <a:ext uri="{FF2B5EF4-FFF2-40B4-BE49-F238E27FC236}">
                  <a16:creationId xmlns:a16="http://schemas.microsoft.com/office/drawing/2014/main" id="{C4A7AC1C-8FB2-42C9-8370-3D925688C978}"/>
                </a:ext>
              </a:extLst>
            </p:cNvPr>
            <p:cNvSpPr/>
            <p:nvPr/>
          </p:nvSpPr>
          <p:spPr>
            <a:xfrm>
              <a:off x="9939823" y="4965250"/>
              <a:ext cx="2350347" cy="617082"/>
            </a:xfrm>
            <a:prstGeom prst="wedgeRoundRectCallout">
              <a:avLst>
                <a:gd name="adj1" fmla="val -66218"/>
                <a:gd name="adj2" fmla="val 20279"/>
                <a:gd name="adj3" fmla="val 16667"/>
              </a:avLst>
            </a:prstGeom>
            <a:solidFill>
              <a:schemeClr val="bg1">
                <a:lumMod val="85000"/>
                <a:alpha val="50196"/>
              </a:schemeClr>
            </a:solidFill>
            <a:ln>
              <a:solidFill>
                <a:schemeClr val="bg1">
                  <a:alpha val="50196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GB" b="1" dirty="0">
                  <a:solidFill>
                    <a:srgbClr val="1F497D"/>
                  </a:solidFill>
                  <a:latin typeface="Calibri"/>
                </a:rPr>
                <a:t>Spread of resistance outside target area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83E32A-F9F7-4EFA-8E13-9377D00365D5}"/>
              </a:ext>
            </a:extLst>
          </p:cNvPr>
          <p:cNvSpPr txBox="1"/>
          <p:nvPr/>
        </p:nvSpPr>
        <p:spPr>
          <a:xfrm>
            <a:off x="6313665" y="1767078"/>
            <a:ext cx="54571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Arial Nova Light" panose="020B0304020202020204" pitchFamily="34" charset="0"/>
              </a:rPr>
              <a:t>Available Data</a:t>
            </a:r>
          </a:p>
          <a:p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Monthly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Epidemiological Data for </a:t>
            </a:r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77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Operational District with accompanying historic </a:t>
            </a:r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intervention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data  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D3CAC-566D-4CA8-9E7D-8ED6C5D6B0A6}"/>
              </a:ext>
            </a:extLst>
          </p:cNvPr>
          <p:cNvSpPr txBox="1"/>
          <p:nvPr/>
        </p:nvSpPr>
        <p:spPr>
          <a:xfrm>
            <a:off x="421165" y="1697828"/>
            <a:ext cx="5133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Ideal Data</a:t>
            </a:r>
          </a:p>
          <a:p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Weekly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Epidemiological Data for </a:t>
            </a:r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all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Operational Districts with accompanying historic </a:t>
            </a:r>
            <a:r>
              <a:rPr lang="en-GB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intervention and genetic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</a:rPr>
              <a:t> data  </a:t>
            </a:r>
          </a:p>
          <a:p>
            <a:endParaRPr lang="en-GB" sz="20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E609D-B0A5-4398-BCE8-0F806DD251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16" y="2424051"/>
            <a:ext cx="4521437" cy="361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11A9E-D2F6-46A3-831F-01212344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98" y="2632732"/>
            <a:ext cx="3322320" cy="3322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4D0779-9BD8-4480-8A96-8C59B9CA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89" y="2632732"/>
            <a:ext cx="3322320" cy="332232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92121C-96F2-4475-9DA8-E6889B31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133" y="327872"/>
            <a:ext cx="9211734" cy="5416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/>
              <a:t>What is the impact of the VMW network on malaria case incidence and prevalence?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FFAF5D-A69F-4443-BC30-8648AFFC0EC9}"/>
              </a:ext>
            </a:extLst>
          </p:cNvPr>
          <p:cNvSpPr txBox="1">
            <a:spLocks/>
          </p:cNvSpPr>
          <p:nvPr/>
        </p:nvSpPr>
        <p:spPr>
          <a:xfrm>
            <a:off x="768774" y="1530723"/>
            <a:ext cx="10515600" cy="893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 dirty="0">
                <a:solidFill>
                  <a:srgbClr val="C00000"/>
                </a:solidFill>
                <a:latin typeface="Arial Nova Light" panose="020B0304020202020204" pitchFamily="34" charset="0"/>
              </a:rPr>
              <a:t>Available</a:t>
            </a:r>
            <a:r>
              <a:rPr lang="en-GB" sz="2200" dirty="0">
                <a:latin typeface="Arial Nova Light" panose="020B0304020202020204" pitchFamily="34" charset="0"/>
              </a:rPr>
              <a:t> Data = </a:t>
            </a:r>
            <a:r>
              <a:rPr lang="en-GB" sz="2200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Ideal</a:t>
            </a:r>
            <a:r>
              <a:rPr lang="en-GB" sz="2200" dirty="0">
                <a:latin typeface="Arial Nova Light" panose="020B0304020202020204" pitchFamily="34" charset="0"/>
              </a:rPr>
              <a:t>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Weekly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incidence data per </a:t>
            </a:r>
            <a:r>
              <a:rPr lang="en-GB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VMW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over a long period of time.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E0C50-83B5-4FBC-AB43-C3EF8F0D8772}"/>
              </a:ext>
            </a:extLst>
          </p:cNvPr>
          <p:cNvSpPr txBox="1"/>
          <p:nvPr/>
        </p:nvSpPr>
        <p:spPr>
          <a:xfrm>
            <a:off x="1733973" y="3059668"/>
            <a:ext cx="1900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Model fit to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28627C-BF50-454E-AE23-8EB4BD288EC1}"/>
              </a:ext>
            </a:extLst>
          </p:cNvPr>
          <p:cNvSpPr txBox="1"/>
          <p:nvPr/>
        </p:nvSpPr>
        <p:spPr>
          <a:xfrm>
            <a:off x="7200053" y="3059668"/>
            <a:ext cx="350181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Predict VMW closure in the future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0942F-ECCB-4D4A-8308-BF11E6D80558}"/>
              </a:ext>
            </a:extLst>
          </p:cNvPr>
          <p:cNvSpPr/>
          <p:nvPr/>
        </p:nvSpPr>
        <p:spPr>
          <a:xfrm>
            <a:off x="10423974" y="4602480"/>
            <a:ext cx="373566" cy="259118"/>
          </a:xfrm>
          <a:custGeom>
            <a:avLst/>
            <a:gdLst>
              <a:gd name="connsiteX0" fmla="*/ 0 w 2400300"/>
              <a:gd name="connsiteY0" fmla="*/ 552466 h 552466"/>
              <a:gd name="connsiteX1" fmla="*/ 822960 w 2400300"/>
              <a:gd name="connsiteY1" fmla="*/ 80026 h 552466"/>
              <a:gd name="connsiteX2" fmla="*/ 1394460 w 2400300"/>
              <a:gd name="connsiteY2" fmla="*/ 224806 h 552466"/>
              <a:gd name="connsiteX3" fmla="*/ 1935480 w 2400300"/>
              <a:gd name="connsiteY3" fmla="*/ 3826 h 552466"/>
              <a:gd name="connsiteX4" fmla="*/ 2247900 w 2400300"/>
              <a:gd name="connsiteY4" fmla="*/ 80026 h 552466"/>
              <a:gd name="connsiteX5" fmla="*/ 2400300 w 2400300"/>
              <a:gd name="connsiteY5" fmla="*/ 19066 h 55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0300" h="552466">
                <a:moveTo>
                  <a:pt x="0" y="552466"/>
                </a:moveTo>
                <a:cubicBezTo>
                  <a:pt x="295275" y="343551"/>
                  <a:pt x="590550" y="134636"/>
                  <a:pt x="822960" y="80026"/>
                </a:cubicBezTo>
                <a:cubicBezTo>
                  <a:pt x="1055370" y="25416"/>
                  <a:pt x="1209040" y="237506"/>
                  <a:pt x="1394460" y="224806"/>
                </a:cubicBezTo>
                <a:cubicBezTo>
                  <a:pt x="1579880" y="212106"/>
                  <a:pt x="1793240" y="27956"/>
                  <a:pt x="1935480" y="3826"/>
                </a:cubicBezTo>
                <a:cubicBezTo>
                  <a:pt x="2077720" y="-20304"/>
                  <a:pt x="2170430" y="77486"/>
                  <a:pt x="2247900" y="80026"/>
                </a:cubicBezTo>
                <a:cubicBezTo>
                  <a:pt x="2325370" y="82566"/>
                  <a:pt x="2362835" y="50816"/>
                  <a:pt x="2400300" y="19066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9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217ED2-1945-43E1-919E-FE70B7DFEC58}"/>
              </a:ext>
            </a:extLst>
          </p:cNvPr>
          <p:cNvGrpSpPr/>
          <p:nvPr/>
        </p:nvGrpSpPr>
        <p:grpSpPr>
          <a:xfrm>
            <a:off x="6332365" y="876300"/>
            <a:ext cx="5379575" cy="5434352"/>
            <a:chOff x="6202825" y="878884"/>
            <a:chExt cx="4449609" cy="5143500"/>
          </a:xfrm>
        </p:grpSpPr>
        <p:pic>
          <p:nvPicPr>
            <p:cNvPr id="2052" name="Picture 4" descr="https://forobs.jrc.ec.europa.eu/products/veget_map_continental-sea/images/TREES_continentalSEA_map_fullres2.jpg">
              <a:extLst>
                <a:ext uri="{FF2B5EF4-FFF2-40B4-BE49-F238E27FC236}">
                  <a16:creationId xmlns:a16="http://schemas.microsoft.com/office/drawing/2014/main" id="{2A79446B-3334-4A7F-B114-974AF43C0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56"/>
            <a:stretch/>
          </p:blipFill>
          <p:spPr bwMode="auto">
            <a:xfrm>
              <a:off x="6370984" y="878884"/>
              <a:ext cx="428145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1E91CF-4741-4D3D-BDF7-03B2E965C190}"/>
                </a:ext>
              </a:extLst>
            </p:cNvPr>
            <p:cNvGrpSpPr/>
            <p:nvPr/>
          </p:nvGrpSpPr>
          <p:grpSpPr>
            <a:xfrm>
              <a:off x="6202825" y="2152733"/>
              <a:ext cx="2583712" cy="2922828"/>
              <a:chOff x="5089451" y="1920950"/>
              <a:chExt cx="3444949" cy="3897104"/>
            </a:xfrm>
          </p:grpSpPr>
          <p:sp>
            <p:nvSpPr>
              <p:cNvPr id="8" name="Callout: Line 7">
                <a:extLst>
                  <a:ext uri="{FF2B5EF4-FFF2-40B4-BE49-F238E27FC236}">
                    <a16:creationId xmlns:a16="http://schemas.microsoft.com/office/drawing/2014/main" id="{EA42620C-692D-4496-A056-02C947622A22}"/>
                  </a:ext>
                </a:extLst>
              </p:cNvPr>
              <p:cNvSpPr/>
              <p:nvPr/>
            </p:nvSpPr>
            <p:spPr>
              <a:xfrm>
                <a:off x="5089451" y="1920950"/>
                <a:ext cx="3444949" cy="3897104"/>
              </a:xfrm>
              <a:prstGeom prst="borderCallout1">
                <a:avLst>
                  <a:gd name="adj1" fmla="val 25393"/>
                  <a:gd name="adj2" fmla="val 99207"/>
                  <a:gd name="adj3" fmla="val 60893"/>
                  <a:gd name="adj4" fmla="val 123368"/>
                </a:avLst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4C5F01A-24F4-4A02-A480-05C6309F9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60" t="9918" r="22848" b="22189"/>
              <a:stretch/>
            </p:blipFill>
            <p:spPr>
              <a:xfrm>
                <a:off x="5153246" y="1963480"/>
                <a:ext cx="3310271" cy="3833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04E72E-9728-485A-B998-FD6F72BC5D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787376"/>
              </p:ext>
            </p:extLst>
          </p:nvPr>
        </p:nvGraphicFramePr>
        <p:xfrm>
          <a:off x="639644" y="1036320"/>
          <a:ext cx="4907716" cy="489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EEA57A-981B-4D58-9898-EA29CF86073F}"/>
              </a:ext>
            </a:extLst>
          </p:cNvPr>
          <p:cNvSpPr txBox="1"/>
          <p:nvPr/>
        </p:nvSpPr>
        <p:spPr>
          <a:xfrm>
            <a:off x="2057400" y="213360"/>
            <a:ext cx="826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 is the best intervention strategy in forest malaria settings?</a:t>
            </a:r>
          </a:p>
        </p:txBody>
      </p:sp>
    </p:spTree>
    <p:extLst>
      <p:ext uri="{BB962C8B-B14F-4D97-AF65-F5344CB8AC3E}">
        <p14:creationId xmlns:p14="http://schemas.microsoft.com/office/powerpoint/2010/main" val="346544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AEADC0C-AF80-4ADD-BC7A-A68E19967592}"/>
              </a:ext>
            </a:extLst>
          </p:cNvPr>
          <p:cNvSpPr/>
          <p:nvPr/>
        </p:nvSpPr>
        <p:spPr>
          <a:xfrm>
            <a:off x="7883250" y="812142"/>
            <a:ext cx="3833037" cy="2977736"/>
          </a:xfrm>
          <a:custGeom>
            <a:avLst/>
            <a:gdLst>
              <a:gd name="connsiteX0" fmla="*/ 375684 w 5131981"/>
              <a:gd name="connsiteY0" fmla="*/ 0 h 3970315"/>
              <a:gd name="connsiteX1" fmla="*/ 467832 w 5131981"/>
              <a:gd name="connsiteY1" fmla="*/ 971107 h 3970315"/>
              <a:gd name="connsiteX2" fmla="*/ 0 w 5131981"/>
              <a:gd name="connsiteY2" fmla="*/ 1027814 h 3970315"/>
              <a:gd name="connsiteX3" fmla="*/ 28353 w 5131981"/>
              <a:gd name="connsiteY3" fmla="*/ 1112875 h 3970315"/>
              <a:gd name="connsiteX4" fmla="*/ 28353 w 5131981"/>
              <a:gd name="connsiteY4" fmla="*/ 1127051 h 3970315"/>
              <a:gd name="connsiteX5" fmla="*/ 581246 w 5131981"/>
              <a:gd name="connsiteY5" fmla="*/ 2410047 h 3970315"/>
              <a:gd name="connsiteX6" fmla="*/ 1616149 w 5131981"/>
              <a:gd name="connsiteY6" fmla="*/ 2211572 h 3970315"/>
              <a:gd name="connsiteX7" fmla="*/ 1679944 w 5131981"/>
              <a:gd name="connsiteY7" fmla="*/ 2169042 h 3970315"/>
              <a:gd name="connsiteX8" fmla="*/ 1708298 w 5131981"/>
              <a:gd name="connsiteY8" fmla="*/ 2176130 h 3970315"/>
              <a:gd name="connsiteX9" fmla="*/ 2509284 w 5131981"/>
              <a:gd name="connsiteY9" fmla="*/ 3147237 h 3970315"/>
              <a:gd name="connsiteX10" fmla="*/ 2636874 w 5131981"/>
              <a:gd name="connsiteY10" fmla="*/ 3239386 h 3970315"/>
              <a:gd name="connsiteX11" fmla="*/ 2707758 w 5131981"/>
              <a:gd name="connsiteY11" fmla="*/ 3289005 h 3970315"/>
              <a:gd name="connsiteX12" fmla="*/ 2799907 w 5131981"/>
              <a:gd name="connsiteY12" fmla="*/ 3366977 h 3970315"/>
              <a:gd name="connsiteX13" fmla="*/ 2821172 w 5131981"/>
              <a:gd name="connsiteY13" fmla="*/ 3409507 h 3970315"/>
              <a:gd name="connsiteX14" fmla="*/ 2856614 w 5131981"/>
              <a:gd name="connsiteY14" fmla="*/ 3494568 h 3970315"/>
              <a:gd name="connsiteX15" fmla="*/ 3182679 w 5131981"/>
              <a:gd name="connsiteY15" fmla="*/ 3841898 h 3970315"/>
              <a:gd name="connsiteX16" fmla="*/ 3246474 w 5131981"/>
              <a:gd name="connsiteY16" fmla="*/ 3905693 h 3970315"/>
              <a:gd name="connsiteX17" fmla="*/ 3267739 w 5131981"/>
              <a:gd name="connsiteY17" fmla="*/ 3912782 h 3970315"/>
              <a:gd name="connsiteX18" fmla="*/ 3317358 w 5131981"/>
              <a:gd name="connsiteY18" fmla="*/ 3919870 h 3970315"/>
              <a:gd name="connsiteX19" fmla="*/ 3381153 w 5131981"/>
              <a:gd name="connsiteY19" fmla="*/ 3969488 h 3970315"/>
              <a:gd name="connsiteX20" fmla="*/ 3395330 w 5131981"/>
              <a:gd name="connsiteY20" fmla="*/ 3969488 h 3970315"/>
              <a:gd name="connsiteX21" fmla="*/ 4182139 w 5131981"/>
              <a:gd name="connsiteY21" fmla="*/ 3763926 h 3970315"/>
              <a:gd name="connsiteX22" fmla="*/ 4167963 w 5131981"/>
              <a:gd name="connsiteY22" fmla="*/ 3700130 h 3970315"/>
              <a:gd name="connsiteX23" fmla="*/ 4189228 w 5131981"/>
              <a:gd name="connsiteY23" fmla="*/ 3685954 h 3970315"/>
              <a:gd name="connsiteX24" fmla="*/ 5004391 w 5131981"/>
              <a:gd name="connsiteY24" fmla="*/ 3267740 h 3970315"/>
              <a:gd name="connsiteX25" fmla="*/ 5131981 w 5131981"/>
              <a:gd name="connsiteY25" fmla="*/ 2856614 h 3970315"/>
              <a:gd name="connsiteX0" fmla="*/ 375684 w 5110716"/>
              <a:gd name="connsiteY0" fmla="*/ 0 h 3970315"/>
              <a:gd name="connsiteX1" fmla="*/ 467832 w 5110716"/>
              <a:gd name="connsiteY1" fmla="*/ 971107 h 3970315"/>
              <a:gd name="connsiteX2" fmla="*/ 0 w 5110716"/>
              <a:gd name="connsiteY2" fmla="*/ 1027814 h 3970315"/>
              <a:gd name="connsiteX3" fmla="*/ 28353 w 5110716"/>
              <a:gd name="connsiteY3" fmla="*/ 1112875 h 3970315"/>
              <a:gd name="connsiteX4" fmla="*/ 28353 w 5110716"/>
              <a:gd name="connsiteY4" fmla="*/ 1127051 h 3970315"/>
              <a:gd name="connsiteX5" fmla="*/ 581246 w 5110716"/>
              <a:gd name="connsiteY5" fmla="*/ 2410047 h 3970315"/>
              <a:gd name="connsiteX6" fmla="*/ 1616149 w 5110716"/>
              <a:gd name="connsiteY6" fmla="*/ 2211572 h 3970315"/>
              <a:gd name="connsiteX7" fmla="*/ 1679944 w 5110716"/>
              <a:gd name="connsiteY7" fmla="*/ 2169042 h 3970315"/>
              <a:gd name="connsiteX8" fmla="*/ 1708298 w 5110716"/>
              <a:gd name="connsiteY8" fmla="*/ 2176130 h 3970315"/>
              <a:gd name="connsiteX9" fmla="*/ 2509284 w 5110716"/>
              <a:gd name="connsiteY9" fmla="*/ 3147237 h 3970315"/>
              <a:gd name="connsiteX10" fmla="*/ 2636874 w 5110716"/>
              <a:gd name="connsiteY10" fmla="*/ 3239386 h 3970315"/>
              <a:gd name="connsiteX11" fmla="*/ 2707758 w 5110716"/>
              <a:gd name="connsiteY11" fmla="*/ 3289005 h 3970315"/>
              <a:gd name="connsiteX12" fmla="*/ 2799907 w 5110716"/>
              <a:gd name="connsiteY12" fmla="*/ 3366977 h 3970315"/>
              <a:gd name="connsiteX13" fmla="*/ 2821172 w 5110716"/>
              <a:gd name="connsiteY13" fmla="*/ 3409507 h 3970315"/>
              <a:gd name="connsiteX14" fmla="*/ 2856614 w 5110716"/>
              <a:gd name="connsiteY14" fmla="*/ 3494568 h 3970315"/>
              <a:gd name="connsiteX15" fmla="*/ 3182679 w 5110716"/>
              <a:gd name="connsiteY15" fmla="*/ 3841898 h 3970315"/>
              <a:gd name="connsiteX16" fmla="*/ 3246474 w 5110716"/>
              <a:gd name="connsiteY16" fmla="*/ 3905693 h 3970315"/>
              <a:gd name="connsiteX17" fmla="*/ 3267739 w 5110716"/>
              <a:gd name="connsiteY17" fmla="*/ 3912782 h 3970315"/>
              <a:gd name="connsiteX18" fmla="*/ 3317358 w 5110716"/>
              <a:gd name="connsiteY18" fmla="*/ 3919870 h 3970315"/>
              <a:gd name="connsiteX19" fmla="*/ 3381153 w 5110716"/>
              <a:gd name="connsiteY19" fmla="*/ 3969488 h 3970315"/>
              <a:gd name="connsiteX20" fmla="*/ 3395330 w 5110716"/>
              <a:gd name="connsiteY20" fmla="*/ 3969488 h 3970315"/>
              <a:gd name="connsiteX21" fmla="*/ 4182139 w 5110716"/>
              <a:gd name="connsiteY21" fmla="*/ 3763926 h 3970315"/>
              <a:gd name="connsiteX22" fmla="*/ 4167963 w 5110716"/>
              <a:gd name="connsiteY22" fmla="*/ 3700130 h 3970315"/>
              <a:gd name="connsiteX23" fmla="*/ 4189228 w 5110716"/>
              <a:gd name="connsiteY23" fmla="*/ 3685954 h 3970315"/>
              <a:gd name="connsiteX24" fmla="*/ 5004391 w 5110716"/>
              <a:gd name="connsiteY24" fmla="*/ 3267740 h 3970315"/>
              <a:gd name="connsiteX25" fmla="*/ 5110716 w 5110716"/>
              <a:gd name="connsiteY25" fmla="*/ 28354 h 397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16" h="3970315">
                <a:moveTo>
                  <a:pt x="375684" y="0"/>
                </a:moveTo>
                <a:lnTo>
                  <a:pt x="467832" y="971107"/>
                </a:lnTo>
                <a:lnTo>
                  <a:pt x="0" y="1027814"/>
                </a:lnTo>
                <a:cubicBezTo>
                  <a:pt x="9787" y="1053913"/>
                  <a:pt x="23559" y="1084109"/>
                  <a:pt x="28353" y="1112875"/>
                </a:cubicBezTo>
                <a:cubicBezTo>
                  <a:pt x="29130" y="1117536"/>
                  <a:pt x="28353" y="1122326"/>
                  <a:pt x="28353" y="1127051"/>
                </a:cubicBezTo>
                <a:lnTo>
                  <a:pt x="581246" y="2410047"/>
                </a:lnTo>
                <a:lnTo>
                  <a:pt x="1616149" y="2211572"/>
                </a:lnTo>
                <a:cubicBezTo>
                  <a:pt x="1637414" y="2197395"/>
                  <a:pt x="1656090" y="2178217"/>
                  <a:pt x="1679944" y="2169042"/>
                </a:cubicBezTo>
                <a:cubicBezTo>
                  <a:pt x="1689037" y="2165545"/>
                  <a:pt x="1708298" y="2176130"/>
                  <a:pt x="1708298" y="2176130"/>
                </a:cubicBezTo>
                <a:lnTo>
                  <a:pt x="2509284" y="3147237"/>
                </a:lnTo>
                <a:lnTo>
                  <a:pt x="2636874" y="3239386"/>
                </a:lnTo>
                <a:cubicBezTo>
                  <a:pt x="2660343" y="3256150"/>
                  <a:pt x="2687364" y="3268611"/>
                  <a:pt x="2707758" y="3289005"/>
                </a:cubicBezTo>
                <a:cubicBezTo>
                  <a:pt x="2769425" y="3350671"/>
                  <a:pt x="2737915" y="3325648"/>
                  <a:pt x="2799907" y="3366977"/>
                </a:cubicBezTo>
                <a:cubicBezTo>
                  <a:pt x="2806995" y="3381154"/>
                  <a:pt x="2814735" y="3395023"/>
                  <a:pt x="2821172" y="3409507"/>
                </a:cubicBezTo>
                <a:cubicBezTo>
                  <a:pt x="2833647" y="3437576"/>
                  <a:pt x="2856614" y="3494568"/>
                  <a:pt x="2856614" y="3494568"/>
                </a:cubicBezTo>
                <a:lnTo>
                  <a:pt x="3182679" y="3841898"/>
                </a:lnTo>
                <a:cubicBezTo>
                  <a:pt x="3203944" y="3863163"/>
                  <a:pt x="3223371" y="3886440"/>
                  <a:pt x="3246474" y="3905693"/>
                </a:cubicBezTo>
                <a:cubicBezTo>
                  <a:pt x="3252214" y="3910476"/>
                  <a:pt x="3260412" y="3911317"/>
                  <a:pt x="3267739" y="3912782"/>
                </a:cubicBezTo>
                <a:cubicBezTo>
                  <a:pt x="3284122" y="3916059"/>
                  <a:pt x="3300818" y="3917507"/>
                  <a:pt x="3317358" y="3919870"/>
                </a:cubicBezTo>
                <a:cubicBezTo>
                  <a:pt x="3341803" y="3944315"/>
                  <a:pt x="3348321" y="3955417"/>
                  <a:pt x="3381153" y="3969488"/>
                </a:cubicBezTo>
                <a:cubicBezTo>
                  <a:pt x="3385497" y="3971350"/>
                  <a:pt x="3390604" y="3969488"/>
                  <a:pt x="3395330" y="3969488"/>
                </a:cubicBezTo>
                <a:lnTo>
                  <a:pt x="4182139" y="3763926"/>
                </a:lnTo>
                <a:cubicBezTo>
                  <a:pt x="4177414" y="3742661"/>
                  <a:pt x="4165991" y="3721825"/>
                  <a:pt x="4167963" y="3700130"/>
                </a:cubicBezTo>
                <a:cubicBezTo>
                  <a:pt x="4168734" y="3691646"/>
                  <a:pt x="4189228" y="3685954"/>
                  <a:pt x="4189228" y="3685954"/>
                </a:cubicBezTo>
                <a:lnTo>
                  <a:pt x="5004391" y="3267740"/>
                </a:lnTo>
                <a:lnTo>
                  <a:pt x="5110716" y="28354"/>
                </a:lnTo>
              </a:path>
            </a:pathLst>
          </a:custGeom>
          <a:solidFill>
            <a:srgbClr val="92D05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B94289-8A40-47B6-AECF-CF35A299E2CB}"/>
              </a:ext>
            </a:extLst>
          </p:cNvPr>
          <p:cNvGrpSpPr/>
          <p:nvPr/>
        </p:nvGrpSpPr>
        <p:grpSpPr>
          <a:xfrm>
            <a:off x="6567011" y="2912885"/>
            <a:ext cx="1504507" cy="1539812"/>
            <a:chOff x="5680717" y="3470539"/>
            <a:chExt cx="2006009" cy="205308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993968-C3C5-481A-80A5-C80FEEC69056}"/>
                </a:ext>
              </a:extLst>
            </p:cNvPr>
            <p:cNvSpPr/>
            <p:nvPr/>
          </p:nvSpPr>
          <p:spPr>
            <a:xfrm rot="5103661">
              <a:off x="5657180" y="3494076"/>
              <a:ext cx="2053083" cy="2006009"/>
            </a:xfrm>
            <a:custGeom>
              <a:avLst/>
              <a:gdLst>
                <a:gd name="connsiteX0" fmla="*/ 278 w 2232087"/>
                <a:gd name="connsiteY0" fmla="*/ 7088 h 2006009"/>
                <a:gd name="connsiteX1" fmla="*/ 278 w 2232087"/>
                <a:gd name="connsiteY1" fmla="*/ 7088 h 2006009"/>
                <a:gd name="connsiteX2" fmla="*/ 28632 w 2232087"/>
                <a:gd name="connsiteY2" fmla="*/ 857693 h 2006009"/>
                <a:gd name="connsiteX3" fmla="*/ 42809 w 2232087"/>
                <a:gd name="connsiteY3" fmla="*/ 978195 h 2006009"/>
                <a:gd name="connsiteX4" fmla="*/ 49897 w 2232087"/>
                <a:gd name="connsiteY4" fmla="*/ 1169581 h 2006009"/>
                <a:gd name="connsiteX5" fmla="*/ 35720 w 2232087"/>
                <a:gd name="connsiteY5" fmla="*/ 1318437 h 2006009"/>
                <a:gd name="connsiteX6" fmla="*/ 28632 w 2232087"/>
                <a:gd name="connsiteY6" fmla="*/ 1410586 h 2006009"/>
                <a:gd name="connsiteX7" fmla="*/ 14455 w 2232087"/>
                <a:gd name="connsiteY7" fmla="*/ 1509823 h 2006009"/>
                <a:gd name="connsiteX8" fmla="*/ 7367 w 2232087"/>
                <a:gd name="connsiteY8" fmla="*/ 1637414 h 2006009"/>
                <a:gd name="connsiteX9" fmla="*/ 7367 w 2232087"/>
                <a:gd name="connsiteY9" fmla="*/ 1722474 h 2006009"/>
                <a:gd name="connsiteX10" fmla="*/ 14455 w 2232087"/>
                <a:gd name="connsiteY10" fmla="*/ 1750828 h 2006009"/>
                <a:gd name="connsiteX11" fmla="*/ 35720 w 2232087"/>
                <a:gd name="connsiteY11" fmla="*/ 1757916 h 2006009"/>
                <a:gd name="connsiteX12" fmla="*/ 134957 w 2232087"/>
                <a:gd name="connsiteY12" fmla="*/ 1772093 h 2006009"/>
                <a:gd name="connsiteX13" fmla="*/ 326343 w 2232087"/>
                <a:gd name="connsiteY13" fmla="*/ 1807535 h 2006009"/>
                <a:gd name="connsiteX14" fmla="*/ 418492 w 2232087"/>
                <a:gd name="connsiteY14" fmla="*/ 1828800 h 2006009"/>
                <a:gd name="connsiteX15" fmla="*/ 531906 w 2232087"/>
                <a:gd name="connsiteY15" fmla="*/ 1871330 h 2006009"/>
                <a:gd name="connsiteX16" fmla="*/ 553171 w 2232087"/>
                <a:gd name="connsiteY16" fmla="*/ 1878418 h 2006009"/>
                <a:gd name="connsiteX17" fmla="*/ 836706 w 2232087"/>
                <a:gd name="connsiteY17" fmla="*/ 1913860 h 2006009"/>
                <a:gd name="connsiteX18" fmla="*/ 950120 w 2232087"/>
                <a:gd name="connsiteY18" fmla="*/ 1928037 h 2006009"/>
                <a:gd name="connsiteX19" fmla="*/ 1021004 w 2232087"/>
                <a:gd name="connsiteY19" fmla="*/ 1949302 h 2006009"/>
                <a:gd name="connsiteX20" fmla="*/ 1042269 w 2232087"/>
                <a:gd name="connsiteY20" fmla="*/ 1956390 h 2006009"/>
                <a:gd name="connsiteX21" fmla="*/ 1127329 w 2232087"/>
                <a:gd name="connsiteY21" fmla="*/ 1991832 h 2006009"/>
                <a:gd name="connsiteX22" fmla="*/ 1233655 w 2232087"/>
                <a:gd name="connsiteY22" fmla="*/ 2006009 h 2006009"/>
                <a:gd name="connsiteX23" fmla="*/ 1339981 w 2232087"/>
                <a:gd name="connsiteY23" fmla="*/ 1998921 h 2006009"/>
                <a:gd name="connsiteX24" fmla="*/ 1410864 w 2232087"/>
                <a:gd name="connsiteY24" fmla="*/ 1991832 h 2006009"/>
                <a:gd name="connsiteX25" fmla="*/ 1517190 w 2232087"/>
                <a:gd name="connsiteY25" fmla="*/ 1942214 h 2006009"/>
                <a:gd name="connsiteX26" fmla="*/ 1673134 w 2232087"/>
                <a:gd name="connsiteY26" fmla="*/ 1779181 h 2006009"/>
                <a:gd name="connsiteX27" fmla="*/ 1694399 w 2232087"/>
                <a:gd name="connsiteY27" fmla="*/ 1736651 h 2006009"/>
                <a:gd name="connsiteX28" fmla="*/ 1829078 w 2232087"/>
                <a:gd name="connsiteY28" fmla="*/ 1488558 h 2006009"/>
                <a:gd name="connsiteX29" fmla="*/ 1814902 w 2232087"/>
                <a:gd name="connsiteY29" fmla="*/ 1417674 h 2006009"/>
                <a:gd name="connsiteX30" fmla="*/ 1807813 w 2232087"/>
                <a:gd name="connsiteY30" fmla="*/ 1375144 h 2006009"/>
                <a:gd name="connsiteX31" fmla="*/ 1899962 w 2232087"/>
                <a:gd name="connsiteY31" fmla="*/ 1446028 h 2006009"/>
                <a:gd name="connsiteX32" fmla="*/ 2077171 w 2232087"/>
                <a:gd name="connsiteY32" fmla="*/ 1609060 h 2006009"/>
                <a:gd name="connsiteX33" fmla="*/ 2155143 w 2232087"/>
                <a:gd name="connsiteY33" fmla="*/ 1672855 h 2006009"/>
                <a:gd name="connsiteX34" fmla="*/ 2176409 w 2232087"/>
                <a:gd name="connsiteY34" fmla="*/ 1687032 h 2006009"/>
                <a:gd name="connsiteX35" fmla="*/ 2197674 w 2232087"/>
                <a:gd name="connsiteY35" fmla="*/ 1694121 h 2006009"/>
                <a:gd name="connsiteX36" fmla="*/ 2218939 w 2232087"/>
                <a:gd name="connsiteY36" fmla="*/ 1623237 h 2006009"/>
                <a:gd name="connsiteX37" fmla="*/ 2204762 w 2232087"/>
                <a:gd name="connsiteY37" fmla="*/ 1524000 h 2006009"/>
                <a:gd name="connsiteX38" fmla="*/ 2048818 w 2232087"/>
                <a:gd name="connsiteY38" fmla="*/ 1247553 h 2006009"/>
                <a:gd name="connsiteX39" fmla="*/ 2027553 w 2232087"/>
                <a:gd name="connsiteY39" fmla="*/ 1233376 h 2006009"/>
                <a:gd name="connsiteX40" fmla="*/ 1949581 w 2232087"/>
                <a:gd name="connsiteY40" fmla="*/ 1155404 h 2006009"/>
                <a:gd name="connsiteX41" fmla="*/ 1942492 w 2232087"/>
                <a:gd name="connsiteY41" fmla="*/ 1134139 h 2006009"/>
                <a:gd name="connsiteX42" fmla="*/ 1928316 w 2232087"/>
                <a:gd name="connsiteY42" fmla="*/ 1077432 h 2006009"/>
                <a:gd name="connsiteX43" fmla="*/ 1892874 w 2232087"/>
                <a:gd name="connsiteY43" fmla="*/ 1020725 h 2006009"/>
                <a:gd name="connsiteX44" fmla="*/ 1885785 w 2232087"/>
                <a:gd name="connsiteY44" fmla="*/ 971107 h 2006009"/>
                <a:gd name="connsiteX45" fmla="*/ 1736929 w 2232087"/>
                <a:gd name="connsiteY45" fmla="*/ 793897 h 2006009"/>
                <a:gd name="connsiteX46" fmla="*/ 1715664 w 2232087"/>
                <a:gd name="connsiteY46" fmla="*/ 779721 h 2006009"/>
                <a:gd name="connsiteX47" fmla="*/ 1595162 w 2232087"/>
                <a:gd name="connsiteY47" fmla="*/ 687572 h 2006009"/>
                <a:gd name="connsiteX48" fmla="*/ 1538455 w 2232087"/>
                <a:gd name="connsiteY48" fmla="*/ 652130 h 2006009"/>
                <a:gd name="connsiteX49" fmla="*/ 1474660 w 2232087"/>
                <a:gd name="connsiteY49" fmla="*/ 595423 h 2006009"/>
                <a:gd name="connsiteX50" fmla="*/ 1453395 w 2232087"/>
                <a:gd name="connsiteY50" fmla="*/ 581246 h 2006009"/>
                <a:gd name="connsiteX51" fmla="*/ 1410864 w 2232087"/>
                <a:gd name="connsiteY51" fmla="*/ 538716 h 2006009"/>
                <a:gd name="connsiteX52" fmla="*/ 1389599 w 2232087"/>
                <a:gd name="connsiteY52" fmla="*/ 517451 h 2006009"/>
                <a:gd name="connsiteX53" fmla="*/ 1382511 w 2232087"/>
                <a:gd name="connsiteY53" fmla="*/ 496186 h 2006009"/>
                <a:gd name="connsiteX54" fmla="*/ 1375422 w 2232087"/>
                <a:gd name="connsiteY54" fmla="*/ 467832 h 2006009"/>
                <a:gd name="connsiteX55" fmla="*/ 1361246 w 2232087"/>
                <a:gd name="connsiteY55" fmla="*/ 439479 h 2006009"/>
                <a:gd name="connsiteX56" fmla="*/ 1347069 w 2232087"/>
                <a:gd name="connsiteY56" fmla="*/ 396949 h 2006009"/>
                <a:gd name="connsiteX57" fmla="*/ 1339981 w 2232087"/>
                <a:gd name="connsiteY57" fmla="*/ 375683 h 2006009"/>
                <a:gd name="connsiteX58" fmla="*/ 1325804 w 2232087"/>
                <a:gd name="connsiteY58" fmla="*/ 354418 h 2006009"/>
                <a:gd name="connsiteX59" fmla="*/ 1318716 w 2232087"/>
                <a:gd name="connsiteY59" fmla="*/ 318976 h 2006009"/>
                <a:gd name="connsiteX60" fmla="*/ 1297450 w 2232087"/>
                <a:gd name="connsiteY60" fmla="*/ 297711 h 2006009"/>
                <a:gd name="connsiteX61" fmla="*/ 1162771 w 2232087"/>
                <a:gd name="connsiteY61" fmla="*/ 205562 h 2006009"/>
                <a:gd name="connsiteX62" fmla="*/ 1127329 w 2232087"/>
                <a:gd name="connsiteY62" fmla="*/ 198474 h 2006009"/>
                <a:gd name="connsiteX63" fmla="*/ 1098976 w 2232087"/>
                <a:gd name="connsiteY63" fmla="*/ 191386 h 2006009"/>
                <a:gd name="connsiteX64" fmla="*/ 1056446 w 2232087"/>
                <a:gd name="connsiteY64" fmla="*/ 177209 h 2006009"/>
                <a:gd name="connsiteX65" fmla="*/ 1028092 w 2232087"/>
                <a:gd name="connsiteY65" fmla="*/ 170121 h 2006009"/>
                <a:gd name="connsiteX66" fmla="*/ 971385 w 2232087"/>
                <a:gd name="connsiteY66" fmla="*/ 155944 h 2006009"/>
                <a:gd name="connsiteX67" fmla="*/ 709116 w 2232087"/>
                <a:gd name="connsiteY67" fmla="*/ 141767 h 2006009"/>
                <a:gd name="connsiteX68" fmla="*/ 574436 w 2232087"/>
                <a:gd name="connsiteY68" fmla="*/ 120502 h 2006009"/>
                <a:gd name="connsiteX69" fmla="*/ 425581 w 2232087"/>
                <a:gd name="connsiteY69" fmla="*/ 85060 h 2006009"/>
                <a:gd name="connsiteX70" fmla="*/ 375962 w 2232087"/>
                <a:gd name="connsiteY70" fmla="*/ 63795 h 2006009"/>
                <a:gd name="connsiteX71" fmla="*/ 333432 w 2232087"/>
                <a:gd name="connsiteY71" fmla="*/ 49618 h 2006009"/>
                <a:gd name="connsiteX72" fmla="*/ 297990 w 2232087"/>
                <a:gd name="connsiteY72" fmla="*/ 35442 h 2006009"/>
                <a:gd name="connsiteX73" fmla="*/ 255460 w 2232087"/>
                <a:gd name="connsiteY73" fmla="*/ 21265 h 2006009"/>
                <a:gd name="connsiteX74" fmla="*/ 198753 w 2232087"/>
                <a:gd name="connsiteY74" fmla="*/ 0 h 2006009"/>
                <a:gd name="connsiteX75" fmla="*/ 142046 w 2232087"/>
                <a:gd name="connsiteY75" fmla="*/ 7088 h 2006009"/>
                <a:gd name="connsiteX76" fmla="*/ 35720 w 2232087"/>
                <a:gd name="connsiteY76" fmla="*/ 21265 h 2006009"/>
                <a:gd name="connsiteX77" fmla="*/ 278 w 2232087"/>
                <a:gd name="connsiteY77" fmla="*/ 7088 h 2006009"/>
                <a:gd name="connsiteX0" fmla="*/ 278 w 2243778"/>
                <a:gd name="connsiteY0" fmla="*/ 7088 h 2006009"/>
                <a:gd name="connsiteX1" fmla="*/ 278 w 2243778"/>
                <a:gd name="connsiteY1" fmla="*/ 7088 h 2006009"/>
                <a:gd name="connsiteX2" fmla="*/ 28632 w 2243778"/>
                <a:gd name="connsiteY2" fmla="*/ 857693 h 2006009"/>
                <a:gd name="connsiteX3" fmla="*/ 42809 w 2243778"/>
                <a:gd name="connsiteY3" fmla="*/ 978195 h 2006009"/>
                <a:gd name="connsiteX4" fmla="*/ 49897 w 2243778"/>
                <a:gd name="connsiteY4" fmla="*/ 1169581 h 2006009"/>
                <a:gd name="connsiteX5" fmla="*/ 35720 w 2243778"/>
                <a:gd name="connsiteY5" fmla="*/ 1318437 h 2006009"/>
                <a:gd name="connsiteX6" fmla="*/ 28632 w 2243778"/>
                <a:gd name="connsiteY6" fmla="*/ 1410586 h 2006009"/>
                <a:gd name="connsiteX7" fmla="*/ 14455 w 2243778"/>
                <a:gd name="connsiteY7" fmla="*/ 1509823 h 2006009"/>
                <a:gd name="connsiteX8" fmla="*/ 7367 w 2243778"/>
                <a:gd name="connsiteY8" fmla="*/ 1637414 h 2006009"/>
                <a:gd name="connsiteX9" fmla="*/ 7367 w 2243778"/>
                <a:gd name="connsiteY9" fmla="*/ 1722474 h 2006009"/>
                <a:gd name="connsiteX10" fmla="*/ 14455 w 2243778"/>
                <a:gd name="connsiteY10" fmla="*/ 1750828 h 2006009"/>
                <a:gd name="connsiteX11" fmla="*/ 35720 w 2243778"/>
                <a:gd name="connsiteY11" fmla="*/ 1757916 h 2006009"/>
                <a:gd name="connsiteX12" fmla="*/ 134957 w 2243778"/>
                <a:gd name="connsiteY12" fmla="*/ 1772093 h 2006009"/>
                <a:gd name="connsiteX13" fmla="*/ 326343 w 2243778"/>
                <a:gd name="connsiteY13" fmla="*/ 1807535 h 2006009"/>
                <a:gd name="connsiteX14" fmla="*/ 418492 w 2243778"/>
                <a:gd name="connsiteY14" fmla="*/ 1828800 h 2006009"/>
                <a:gd name="connsiteX15" fmla="*/ 531906 w 2243778"/>
                <a:gd name="connsiteY15" fmla="*/ 1871330 h 2006009"/>
                <a:gd name="connsiteX16" fmla="*/ 553171 w 2243778"/>
                <a:gd name="connsiteY16" fmla="*/ 1878418 h 2006009"/>
                <a:gd name="connsiteX17" fmla="*/ 836706 w 2243778"/>
                <a:gd name="connsiteY17" fmla="*/ 1913860 h 2006009"/>
                <a:gd name="connsiteX18" fmla="*/ 950120 w 2243778"/>
                <a:gd name="connsiteY18" fmla="*/ 1928037 h 2006009"/>
                <a:gd name="connsiteX19" fmla="*/ 1021004 w 2243778"/>
                <a:gd name="connsiteY19" fmla="*/ 1949302 h 2006009"/>
                <a:gd name="connsiteX20" fmla="*/ 1042269 w 2243778"/>
                <a:gd name="connsiteY20" fmla="*/ 1956390 h 2006009"/>
                <a:gd name="connsiteX21" fmla="*/ 1127329 w 2243778"/>
                <a:gd name="connsiteY21" fmla="*/ 1991832 h 2006009"/>
                <a:gd name="connsiteX22" fmla="*/ 1233655 w 2243778"/>
                <a:gd name="connsiteY22" fmla="*/ 2006009 h 2006009"/>
                <a:gd name="connsiteX23" fmla="*/ 1339981 w 2243778"/>
                <a:gd name="connsiteY23" fmla="*/ 1998921 h 2006009"/>
                <a:gd name="connsiteX24" fmla="*/ 1410864 w 2243778"/>
                <a:gd name="connsiteY24" fmla="*/ 1991832 h 2006009"/>
                <a:gd name="connsiteX25" fmla="*/ 1517190 w 2243778"/>
                <a:gd name="connsiteY25" fmla="*/ 1942214 h 2006009"/>
                <a:gd name="connsiteX26" fmla="*/ 1673134 w 2243778"/>
                <a:gd name="connsiteY26" fmla="*/ 1779181 h 2006009"/>
                <a:gd name="connsiteX27" fmla="*/ 1694399 w 2243778"/>
                <a:gd name="connsiteY27" fmla="*/ 1736651 h 2006009"/>
                <a:gd name="connsiteX28" fmla="*/ 1829078 w 2243778"/>
                <a:gd name="connsiteY28" fmla="*/ 1488558 h 2006009"/>
                <a:gd name="connsiteX29" fmla="*/ 1814902 w 2243778"/>
                <a:gd name="connsiteY29" fmla="*/ 1417674 h 2006009"/>
                <a:gd name="connsiteX30" fmla="*/ 1807813 w 2243778"/>
                <a:gd name="connsiteY30" fmla="*/ 1375144 h 2006009"/>
                <a:gd name="connsiteX31" fmla="*/ 1899962 w 2243778"/>
                <a:gd name="connsiteY31" fmla="*/ 1446028 h 2006009"/>
                <a:gd name="connsiteX32" fmla="*/ 2077171 w 2243778"/>
                <a:gd name="connsiteY32" fmla="*/ 1609060 h 2006009"/>
                <a:gd name="connsiteX33" fmla="*/ 2155143 w 2243778"/>
                <a:gd name="connsiteY33" fmla="*/ 1672855 h 2006009"/>
                <a:gd name="connsiteX34" fmla="*/ 2176409 w 2243778"/>
                <a:gd name="connsiteY34" fmla="*/ 1687032 h 2006009"/>
                <a:gd name="connsiteX35" fmla="*/ 1857433 w 2243778"/>
                <a:gd name="connsiteY35" fmla="*/ 1205023 h 2006009"/>
                <a:gd name="connsiteX36" fmla="*/ 2218939 w 2243778"/>
                <a:gd name="connsiteY36" fmla="*/ 1623237 h 2006009"/>
                <a:gd name="connsiteX37" fmla="*/ 2204762 w 2243778"/>
                <a:gd name="connsiteY37" fmla="*/ 1524000 h 2006009"/>
                <a:gd name="connsiteX38" fmla="*/ 2048818 w 2243778"/>
                <a:gd name="connsiteY38" fmla="*/ 1247553 h 2006009"/>
                <a:gd name="connsiteX39" fmla="*/ 2027553 w 2243778"/>
                <a:gd name="connsiteY39" fmla="*/ 1233376 h 2006009"/>
                <a:gd name="connsiteX40" fmla="*/ 1949581 w 2243778"/>
                <a:gd name="connsiteY40" fmla="*/ 1155404 h 2006009"/>
                <a:gd name="connsiteX41" fmla="*/ 1942492 w 2243778"/>
                <a:gd name="connsiteY41" fmla="*/ 1134139 h 2006009"/>
                <a:gd name="connsiteX42" fmla="*/ 1928316 w 2243778"/>
                <a:gd name="connsiteY42" fmla="*/ 1077432 h 2006009"/>
                <a:gd name="connsiteX43" fmla="*/ 1892874 w 2243778"/>
                <a:gd name="connsiteY43" fmla="*/ 1020725 h 2006009"/>
                <a:gd name="connsiteX44" fmla="*/ 1885785 w 2243778"/>
                <a:gd name="connsiteY44" fmla="*/ 971107 h 2006009"/>
                <a:gd name="connsiteX45" fmla="*/ 1736929 w 2243778"/>
                <a:gd name="connsiteY45" fmla="*/ 793897 h 2006009"/>
                <a:gd name="connsiteX46" fmla="*/ 1715664 w 2243778"/>
                <a:gd name="connsiteY46" fmla="*/ 779721 h 2006009"/>
                <a:gd name="connsiteX47" fmla="*/ 1595162 w 2243778"/>
                <a:gd name="connsiteY47" fmla="*/ 687572 h 2006009"/>
                <a:gd name="connsiteX48" fmla="*/ 1538455 w 2243778"/>
                <a:gd name="connsiteY48" fmla="*/ 652130 h 2006009"/>
                <a:gd name="connsiteX49" fmla="*/ 1474660 w 2243778"/>
                <a:gd name="connsiteY49" fmla="*/ 595423 h 2006009"/>
                <a:gd name="connsiteX50" fmla="*/ 1453395 w 2243778"/>
                <a:gd name="connsiteY50" fmla="*/ 581246 h 2006009"/>
                <a:gd name="connsiteX51" fmla="*/ 1410864 w 2243778"/>
                <a:gd name="connsiteY51" fmla="*/ 538716 h 2006009"/>
                <a:gd name="connsiteX52" fmla="*/ 1389599 w 2243778"/>
                <a:gd name="connsiteY52" fmla="*/ 517451 h 2006009"/>
                <a:gd name="connsiteX53" fmla="*/ 1382511 w 2243778"/>
                <a:gd name="connsiteY53" fmla="*/ 496186 h 2006009"/>
                <a:gd name="connsiteX54" fmla="*/ 1375422 w 2243778"/>
                <a:gd name="connsiteY54" fmla="*/ 467832 h 2006009"/>
                <a:gd name="connsiteX55" fmla="*/ 1361246 w 2243778"/>
                <a:gd name="connsiteY55" fmla="*/ 439479 h 2006009"/>
                <a:gd name="connsiteX56" fmla="*/ 1347069 w 2243778"/>
                <a:gd name="connsiteY56" fmla="*/ 396949 h 2006009"/>
                <a:gd name="connsiteX57" fmla="*/ 1339981 w 2243778"/>
                <a:gd name="connsiteY57" fmla="*/ 375683 h 2006009"/>
                <a:gd name="connsiteX58" fmla="*/ 1325804 w 2243778"/>
                <a:gd name="connsiteY58" fmla="*/ 354418 h 2006009"/>
                <a:gd name="connsiteX59" fmla="*/ 1318716 w 2243778"/>
                <a:gd name="connsiteY59" fmla="*/ 318976 h 2006009"/>
                <a:gd name="connsiteX60" fmla="*/ 1297450 w 2243778"/>
                <a:gd name="connsiteY60" fmla="*/ 297711 h 2006009"/>
                <a:gd name="connsiteX61" fmla="*/ 1162771 w 2243778"/>
                <a:gd name="connsiteY61" fmla="*/ 205562 h 2006009"/>
                <a:gd name="connsiteX62" fmla="*/ 1127329 w 2243778"/>
                <a:gd name="connsiteY62" fmla="*/ 198474 h 2006009"/>
                <a:gd name="connsiteX63" fmla="*/ 1098976 w 2243778"/>
                <a:gd name="connsiteY63" fmla="*/ 191386 h 2006009"/>
                <a:gd name="connsiteX64" fmla="*/ 1056446 w 2243778"/>
                <a:gd name="connsiteY64" fmla="*/ 177209 h 2006009"/>
                <a:gd name="connsiteX65" fmla="*/ 1028092 w 2243778"/>
                <a:gd name="connsiteY65" fmla="*/ 170121 h 2006009"/>
                <a:gd name="connsiteX66" fmla="*/ 971385 w 2243778"/>
                <a:gd name="connsiteY66" fmla="*/ 155944 h 2006009"/>
                <a:gd name="connsiteX67" fmla="*/ 709116 w 2243778"/>
                <a:gd name="connsiteY67" fmla="*/ 141767 h 2006009"/>
                <a:gd name="connsiteX68" fmla="*/ 574436 w 2243778"/>
                <a:gd name="connsiteY68" fmla="*/ 120502 h 2006009"/>
                <a:gd name="connsiteX69" fmla="*/ 425581 w 2243778"/>
                <a:gd name="connsiteY69" fmla="*/ 85060 h 2006009"/>
                <a:gd name="connsiteX70" fmla="*/ 375962 w 2243778"/>
                <a:gd name="connsiteY70" fmla="*/ 63795 h 2006009"/>
                <a:gd name="connsiteX71" fmla="*/ 333432 w 2243778"/>
                <a:gd name="connsiteY71" fmla="*/ 49618 h 2006009"/>
                <a:gd name="connsiteX72" fmla="*/ 297990 w 2243778"/>
                <a:gd name="connsiteY72" fmla="*/ 35442 h 2006009"/>
                <a:gd name="connsiteX73" fmla="*/ 255460 w 2243778"/>
                <a:gd name="connsiteY73" fmla="*/ 21265 h 2006009"/>
                <a:gd name="connsiteX74" fmla="*/ 198753 w 2243778"/>
                <a:gd name="connsiteY74" fmla="*/ 0 h 2006009"/>
                <a:gd name="connsiteX75" fmla="*/ 142046 w 2243778"/>
                <a:gd name="connsiteY75" fmla="*/ 7088 h 2006009"/>
                <a:gd name="connsiteX76" fmla="*/ 35720 w 2243778"/>
                <a:gd name="connsiteY76" fmla="*/ 21265 h 2006009"/>
                <a:gd name="connsiteX77" fmla="*/ 278 w 2243778"/>
                <a:gd name="connsiteY77" fmla="*/ 7088 h 2006009"/>
                <a:gd name="connsiteX0" fmla="*/ 278 w 2243778"/>
                <a:gd name="connsiteY0" fmla="*/ 7088 h 2006009"/>
                <a:gd name="connsiteX1" fmla="*/ 278 w 2243778"/>
                <a:gd name="connsiteY1" fmla="*/ 7088 h 2006009"/>
                <a:gd name="connsiteX2" fmla="*/ 28632 w 2243778"/>
                <a:gd name="connsiteY2" fmla="*/ 857693 h 2006009"/>
                <a:gd name="connsiteX3" fmla="*/ 42809 w 2243778"/>
                <a:gd name="connsiteY3" fmla="*/ 978195 h 2006009"/>
                <a:gd name="connsiteX4" fmla="*/ 49897 w 2243778"/>
                <a:gd name="connsiteY4" fmla="*/ 1169581 h 2006009"/>
                <a:gd name="connsiteX5" fmla="*/ 35720 w 2243778"/>
                <a:gd name="connsiteY5" fmla="*/ 1318437 h 2006009"/>
                <a:gd name="connsiteX6" fmla="*/ 28632 w 2243778"/>
                <a:gd name="connsiteY6" fmla="*/ 1410586 h 2006009"/>
                <a:gd name="connsiteX7" fmla="*/ 14455 w 2243778"/>
                <a:gd name="connsiteY7" fmla="*/ 1509823 h 2006009"/>
                <a:gd name="connsiteX8" fmla="*/ 7367 w 2243778"/>
                <a:gd name="connsiteY8" fmla="*/ 1637414 h 2006009"/>
                <a:gd name="connsiteX9" fmla="*/ 7367 w 2243778"/>
                <a:gd name="connsiteY9" fmla="*/ 1722474 h 2006009"/>
                <a:gd name="connsiteX10" fmla="*/ 14455 w 2243778"/>
                <a:gd name="connsiteY10" fmla="*/ 1750828 h 2006009"/>
                <a:gd name="connsiteX11" fmla="*/ 35720 w 2243778"/>
                <a:gd name="connsiteY11" fmla="*/ 1757916 h 2006009"/>
                <a:gd name="connsiteX12" fmla="*/ 134957 w 2243778"/>
                <a:gd name="connsiteY12" fmla="*/ 1772093 h 2006009"/>
                <a:gd name="connsiteX13" fmla="*/ 326343 w 2243778"/>
                <a:gd name="connsiteY13" fmla="*/ 1807535 h 2006009"/>
                <a:gd name="connsiteX14" fmla="*/ 418492 w 2243778"/>
                <a:gd name="connsiteY14" fmla="*/ 1828800 h 2006009"/>
                <a:gd name="connsiteX15" fmla="*/ 531906 w 2243778"/>
                <a:gd name="connsiteY15" fmla="*/ 1871330 h 2006009"/>
                <a:gd name="connsiteX16" fmla="*/ 553171 w 2243778"/>
                <a:gd name="connsiteY16" fmla="*/ 1878418 h 2006009"/>
                <a:gd name="connsiteX17" fmla="*/ 836706 w 2243778"/>
                <a:gd name="connsiteY17" fmla="*/ 1913860 h 2006009"/>
                <a:gd name="connsiteX18" fmla="*/ 950120 w 2243778"/>
                <a:gd name="connsiteY18" fmla="*/ 1928037 h 2006009"/>
                <a:gd name="connsiteX19" fmla="*/ 1021004 w 2243778"/>
                <a:gd name="connsiteY19" fmla="*/ 1949302 h 2006009"/>
                <a:gd name="connsiteX20" fmla="*/ 1042269 w 2243778"/>
                <a:gd name="connsiteY20" fmla="*/ 1956390 h 2006009"/>
                <a:gd name="connsiteX21" fmla="*/ 1127329 w 2243778"/>
                <a:gd name="connsiteY21" fmla="*/ 1991832 h 2006009"/>
                <a:gd name="connsiteX22" fmla="*/ 1233655 w 2243778"/>
                <a:gd name="connsiteY22" fmla="*/ 2006009 h 2006009"/>
                <a:gd name="connsiteX23" fmla="*/ 1339981 w 2243778"/>
                <a:gd name="connsiteY23" fmla="*/ 1998921 h 2006009"/>
                <a:gd name="connsiteX24" fmla="*/ 1410864 w 2243778"/>
                <a:gd name="connsiteY24" fmla="*/ 1991832 h 2006009"/>
                <a:gd name="connsiteX25" fmla="*/ 1517190 w 2243778"/>
                <a:gd name="connsiteY25" fmla="*/ 1942214 h 2006009"/>
                <a:gd name="connsiteX26" fmla="*/ 1673134 w 2243778"/>
                <a:gd name="connsiteY26" fmla="*/ 1779181 h 2006009"/>
                <a:gd name="connsiteX27" fmla="*/ 1694399 w 2243778"/>
                <a:gd name="connsiteY27" fmla="*/ 1736651 h 2006009"/>
                <a:gd name="connsiteX28" fmla="*/ 1829078 w 2243778"/>
                <a:gd name="connsiteY28" fmla="*/ 1488558 h 2006009"/>
                <a:gd name="connsiteX29" fmla="*/ 1814902 w 2243778"/>
                <a:gd name="connsiteY29" fmla="*/ 1417674 h 2006009"/>
                <a:gd name="connsiteX30" fmla="*/ 1807813 w 2243778"/>
                <a:gd name="connsiteY30" fmla="*/ 1375144 h 2006009"/>
                <a:gd name="connsiteX31" fmla="*/ 1899962 w 2243778"/>
                <a:gd name="connsiteY31" fmla="*/ 1446028 h 2006009"/>
                <a:gd name="connsiteX32" fmla="*/ 2077171 w 2243778"/>
                <a:gd name="connsiteY32" fmla="*/ 1609060 h 2006009"/>
                <a:gd name="connsiteX33" fmla="*/ 2155143 w 2243778"/>
                <a:gd name="connsiteY33" fmla="*/ 1672855 h 2006009"/>
                <a:gd name="connsiteX34" fmla="*/ 1829079 w 2243778"/>
                <a:gd name="connsiteY34" fmla="*/ 1304260 h 2006009"/>
                <a:gd name="connsiteX35" fmla="*/ 1857433 w 2243778"/>
                <a:gd name="connsiteY35" fmla="*/ 1205023 h 2006009"/>
                <a:gd name="connsiteX36" fmla="*/ 2218939 w 2243778"/>
                <a:gd name="connsiteY36" fmla="*/ 1623237 h 2006009"/>
                <a:gd name="connsiteX37" fmla="*/ 2204762 w 2243778"/>
                <a:gd name="connsiteY37" fmla="*/ 1524000 h 2006009"/>
                <a:gd name="connsiteX38" fmla="*/ 2048818 w 2243778"/>
                <a:gd name="connsiteY38" fmla="*/ 1247553 h 2006009"/>
                <a:gd name="connsiteX39" fmla="*/ 2027553 w 2243778"/>
                <a:gd name="connsiteY39" fmla="*/ 1233376 h 2006009"/>
                <a:gd name="connsiteX40" fmla="*/ 1949581 w 2243778"/>
                <a:gd name="connsiteY40" fmla="*/ 1155404 h 2006009"/>
                <a:gd name="connsiteX41" fmla="*/ 1942492 w 2243778"/>
                <a:gd name="connsiteY41" fmla="*/ 1134139 h 2006009"/>
                <a:gd name="connsiteX42" fmla="*/ 1928316 w 2243778"/>
                <a:gd name="connsiteY42" fmla="*/ 1077432 h 2006009"/>
                <a:gd name="connsiteX43" fmla="*/ 1892874 w 2243778"/>
                <a:gd name="connsiteY43" fmla="*/ 1020725 h 2006009"/>
                <a:gd name="connsiteX44" fmla="*/ 1885785 w 2243778"/>
                <a:gd name="connsiteY44" fmla="*/ 971107 h 2006009"/>
                <a:gd name="connsiteX45" fmla="*/ 1736929 w 2243778"/>
                <a:gd name="connsiteY45" fmla="*/ 793897 h 2006009"/>
                <a:gd name="connsiteX46" fmla="*/ 1715664 w 2243778"/>
                <a:gd name="connsiteY46" fmla="*/ 779721 h 2006009"/>
                <a:gd name="connsiteX47" fmla="*/ 1595162 w 2243778"/>
                <a:gd name="connsiteY47" fmla="*/ 687572 h 2006009"/>
                <a:gd name="connsiteX48" fmla="*/ 1538455 w 2243778"/>
                <a:gd name="connsiteY48" fmla="*/ 652130 h 2006009"/>
                <a:gd name="connsiteX49" fmla="*/ 1474660 w 2243778"/>
                <a:gd name="connsiteY49" fmla="*/ 595423 h 2006009"/>
                <a:gd name="connsiteX50" fmla="*/ 1453395 w 2243778"/>
                <a:gd name="connsiteY50" fmla="*/ 581246 h 2006009"/>
                <a:gd name="connsiteX51" fmla="*/ 1410864 w 2243778"/>
                <a:gd name="connsiteY51" fmla="*/ 538716 h 2006009"/>
                <a:gd name="connsiteX52" fmla="*/ 1389599 w 2243778"/>
                <a:gd name="connsiteY52" fmla="*/ 517451 h 2006009"/>
                <a:gd name="connsiteX53" fmla="*/ 1382511 w 2243778"/>
                <a:gd name="connsiteY53" fmla="*/ 496186 h 2006009"/>
                <a:gd name="connsiteX54" fmla="*/ 1375422 w 2243778"/>
                <a:gd name="connsiteY54" fmla="*/ 467832 h 2006009"/>
                <a:gd name="connsiteX55" fmla="*/ 1361246 w 2243778"/>
                <a:gd name="connsiteY55" fmla="*/ 439479 h 2006009"/>
                <a:gd name="connsiteX56" fmla="*/ 1347069 w 2243778"/>
                <a:gd name="connsiteY56" fmla="*/ 396949 h 2006009"/>
                <a:gd name="connsiteX57" fmla="*/ 1339981 w 2243778"/>
                <a:gd name="connsiteY57" fmla="*/ 375683 h 2006009"/>
                <a:gd name="connsiteX58" fmla="*/ 1325804 w 2243778"/>
                <a:gd name="connsiteY58" fmla="*/ 354418 h 2006009"/>
                <a:gd name="connsiteX59" fmla="*/ 1318716 w 2243778"/>
                <a:gd name="connsiteY59" fmla="*/ 318976 h 2006009"/>
                <a:gd name="connsiteX60" fmla="*/ 1297450 w 2243778"/>
                <a:gd name="connsiteY60" fmla="*/ 297711 h 2006009"/>
                <a:gd name="connsiteX61" fmla="*/ 1162771 w 2243778"/>
                <a:gd name="connsiteY61" fmla="*/ 205562 h 2006009"/>
                <a:gd name="connsiteX62" fmla="*/ 1127329 w 2243778"/>
                <a:gd name="connsiteY62" fmla="*/ 198474 h 2006009"/>
                <a:gd name="connsiteX63" fmla="*/ 1098976 w 2243778"/>
                <a:gd name="connsiteY63" fmla="*/ 191386 h 2006009"/>
                <a:gd name="connsiteX64" fmla="*/ 1056446 w 2243778"/>
                <a:gd name="connsiteY64" fmla="*/ 177209 h 2006009"/>
                <a:gd name="connsiteX65" fmla="*/ 1028092 w 2243778"/>
                <a:gd name="connsiteY65" fmla="*/ 170121 h 2006009"/>
                <a:gd name="connsiteX66" fmla="*/ 971385 w 2243778"/>
                <a:gd name="connsiteY66" fmla="*/ 155944 h 2006009"/>
                <a:gd name="connsiteX67" fmla="*/ 709116 w 2243778"/>
                <a:gd name="connsiteY67" fmla="*/ 141767 h 2006009"/>
                <a:gd name="connsiteX68" fmla="*/ 574436 w 2243778"/>
                <a:gd name="connsiteY68" fmla="*/ 120502 h 2006009"/>
                <a:gd name="connsiteX69" fmla="*/ 425581 w 2243778"/>
                <a:gd name="connsiteY69" fmla="*/ 85060 h 2006009"/>
                <a:gd name="connsiteX70" fmla="*/ 375962 w 2243778"/>
                <a:gd name="connsiteY70" fmla="*/ 63795 h 2006009"/>
                <a:gd name="connsiteX71" fmla="*/ 333432 w 2243778"/>
                <a:gd name="connsiteY71" fmla="*/ 49618 h 2006009"/>
                <a:gd name="connsiteX72" fmla="*/ 297990 w 2243778"/>
                <a:gd name="connsiteY72" fmla="*/ 35442 h 2006009"/>
                <a:gd name="connsiteX73" fmla="*/ 255460 w 2243778"/>
                <a:gd name="connsiteY73" fmla="*/ 21265 h 2006009"/>
                <a:gd name="connsiteX74" fmla="*/ 198753 w 2243778"/>
                <a:gd name="connsiteY74" fmla="*/ 0 h 2006009"/>
                <a:gd name="connsiteX75" fmla="*/ 142046 w 2243778"/>
                <a:gd name="connsiteY75" fmla="*/ 7088 h 2006009"/>
                <a:gd name="connsiteX76" fmla="*/ 35720 w 2243778"/>
                <a:gd name="connsiteY76" fmla="*/ 21265 h 2006009"/>
                <a:gd name="connsiteX77" fmla="*/ 278 w 2243778"/>
                <a:gd name="connsiteY77" fmla="*/ 7088 h 2006009"/>
                <a:gd name="connsiteX0" fmla="*/ 278 w 2243778"/>
                <a:gd name="connsiteY0" fmla="*/ 7088 h 2006009"/>
                <a:gd name="connsiteX1" fmla="*/ 278 w 2243778"/>
                <a:gd name="connsiteY1" fmla="*/ 7088 h 2006009"/>
                <a:gd name="connsiteX2" fmla="*/ 28632 w 2243778"/>
                <a:gd name="connsiteY2" fmla="*/ 857693 h 2006009"/>
                <a:gd name="connsiteX3" fmla="*/ 42809 w 2243778"/>
                <a:gd name="connsiteY3" fmla="*/ 978195 h 2006009"/>
                <a:gd name="connsiteX4" fmla="*/ 49897 w 2243778"/>
                <a:gd name="connsiteY4" fmla="*/ 1169581 h 2006009"/>
                <a:gd name="connsiteX5" fmla="*/ 35720 w 2243778"/>
                <a:gd name="connsiteY5" fmla="*/ 1318437 h 2006009"/>
                <a:gd name="connsiteX6" fmla="*/ 28632 w 2243778"/>
                <a:gd name="connsiteY6" fmla="*/ 1410586 h 2006009"/>
                <a:gd name="connsiteX7" fmla="*/ 14455 w 2243778"/>
                <a:gd name="connsiteY7" fmla="*/ 1509823 h 2006009"/>
                <a:gd name="connsiteX8" fmla="*/ 7367 w 2243778"/>
                <a:gd name="connsiteY8" fmla="*/ 1637414 h 2006009"/>
                <a:gd name="connsiteX9" fmla="*/ 7367 w 2243778"/>
                <a:gd name="connsiteY9" fmla="*/ 1722474 h 2006009"/>
                <a:gd name="connsiteX10" fmla="*/ 14455 w 2243778"/>
                <a:gd name="connsiteY10" fmla="*/ 1750828 h 2006009"/>
                <a:gd name="connsiteX11" fmla="*/ 35720 w 2243778"/>
                <a:gd name="connsiteY11" fmla="*/ 1757916 h 2006009"/>
                <a:gd name="connsiteX12" fmla="*/ 134957 w 2243778"/>
                <a:gd name="connsiteY12" fmla="*/ 1772093 h 2006009"/>
                <a:gd name="connsiteX13" fmla="*/ 326343 w 2243778"/>
                <a:gd name="connsiteY13" fmla="*/ 1807535 h 2006009"/>
                <a:gd name="connsiteX14" fmla="*/ 418492 w 2243778"/>
                <a:gd name="connsiteY14" fmla="*/ 1828800 h 2006009"/>
                <a:gd name="connsiteX15" fmla="*/ 531906 w 2243778"/>
                <a:gd name="connsiteY15" fmla="*/ 1871330 h 2006009"/>
                <a:gd name="connsiteX16" fmla="*/ 553171 w 2243778"/>
                <a:gd name="connsiteY16" fmla="*/ 1878418 h 2006009"/>
                <a:gd name="connsiteX17" fmla="*/ 836706 w 2243778"/>
                <a:gd name="connsiteY17" fmla="*/ 1913860 h 2006009"/>
                <a:gd name="connsiteX18" fmla="*/ 950120 w 2243778"/>
                <a:gd name="connsiteY18" fmla="*/ 1928037 h 2006009"/>
                <a:gd name="connsiteX19" fmla="*/ 1021004 w 2243778"/>
                <a:gd name="connsiteY19" fmla="*/ 1949302 h 2006009"/>
                <a:gd name="connsiteX20" fmla="*/ 1042269 w 2243778"/>
                <a:gd name="connsiteY20" fmla="*/ 1956390 h 2006009"/>
                <a:gd name="connsiteX21" fmla="*/ 1127329 w 2243778"/>
                <a:gd name="connsiteY21" fmla="*/ 1991832 h 2006009"/>
                <a:gd name="connsiteX22" fmla="*/ 1233655 w 2243778"/>
                <a:gd name="connsiteY22" fmla="*/ 2006009 h 2006009"/>
                <a:gd name="connsiteX23" fmla="*/ 1339981 w 2243778"/>
                <a:gd name="connsiteY23" fmla="*/ 1998921 h 2006009"/>
                <a:gd name="connsiteX24" fmla="*/ 1410864 w 2243778"/>
                <a:gd name="connsiteY24" fmla="*/ 1991832 h 2006009"/>
                <a:gd name="connsiteX25" fmla="*/ 1517190 w 2243778"/>
                <a:gd name="connsiteY25" fmla="*/ 1942214 h 2006009"/>
                <a:gd name="connsiteX26" fmla="*/ 1673134 w 2243778"/>
                <a:gd name="connsiteY26" fmla="*/ 1779181 h 2006009"/>
                <a:gd name="connsiteX27" fmla="*/ 1694399 w 2243778"/>
                <a:gd name="connsiteY27" fmla="*/ 1736651 h 2006009"/>
                <a:gd name="connsiteX28" fmla="*/ 1829078 w 2243778"/>
                <a:gd name="connsiteY28" fmla="*/ 1488558 h 2006009"/>
                <a:gd name="connsiteX29" fmla="*/ 1814902 w 2243778"/>
                <a:gd name="connsiteY29" fmla="*/ 1417674 h 2006009"/>
                <a:gd name="connsiteX30" fmla="*/ 1807813 w 2243778"/>
                <a:gd name="connsiteY30" fmla="*/ 1375144 h 2006009"/>
                <a:gd name="connsiteX31" fmla="*/ 1899962 w 2243778"/>
                <a:gd name="connsiteY31" fmla="*/ 1446028 h 2006009"/>
                <a:gd name="connsiteX32" fmla="*/ 2077171 w 2243778"/>
                <a:gd name="connsiteY32" fmla="*/ 1609060 h 2006009"/>
                <a:gd name="connsiteX33" fmla="*/ 1715664 w 2243778"/>
                <a:gd name="connsiteY33" fmla="*/ 1382232 h 2006009"/>
                <a:gd name="connsiteX34" fmla="*/ 1829079 w 2243778"/>
                <a:gd name="connsiteY34" fmla="*/ 1304260 h 2006009"/>
                <a:gd name="connsiteX35" fmla="*/ 1857433 w 2243778"/>
                <a:gd name="connsiteY35" fmla="*/ 1205023 h 2006009"/>
                <a:gd name="connsiteX36" fmla="*/ 2218939 w 2243778"/>
                <a:gd name="connsiteY36" fmla="*/ 1623237 h 2006009"/>
                <a:gd name="connsiteX37" fmla="*/ 2204762 w 2243778"/>
                <a:gd name="connsiteY37" fmla="*/ 1524000 h 2006009"/>
                <a:gd name="connsiteX38" fmla="*/ 2048818 w 2243778"/>
                <a:gd name="connsiteY38" fmla="*/ 1247553 h 2006009"/>
                <a:gd name="connsiteX39" fmla="*/ 2027553 w 2243778"/>
                <a:gd name="connsiteY39" fmla="*/ 1233376 h 2006009"/>
                <a:gd name="connsiteX40" fmla="*/ 1949581 w 2243778"/>
                <a:gd name="connsiteY40" fmla="*/ 1155404 h 2006009"/>
                <a:gd name="connsiteX41" fmla="*/ 1942492 w 2243778"/>
                <a:gd name="connsiteY41" fmla="*/ 1134139 h 2006009"/>
                <a:gd name="connsiteX42" fmla="*/ 1928316 w 2243778"/>
                <a:gd name="connsiteY42" fmla="*/ 1077432 h 2006009"/>
                <a:gd name="connsiteX43" fmla="*/ 1892874 w 2243778"/>
                <a:gd name="connsiteY43" fmla="*/ 1020725 h 2006009"/>
                <a:gd name="connsiteX44" fmla="*/ 1885785 w 2243778"/>
                <a:gd name="connsiteY44" fmla="*/ 971107 h 2006009"/>
                <a:gd name="connsiteX45" fmla="*/ 1736929 w 2243778"/>
                <a:gd name="connsiteY45" fmla="*/ 793897 h 2006009"/>
                <a:gd name="connsiteX46" fmla="*/ 1715664 w 2243778"/>
                <a:gd name="connsiteY46" fmla="*/ 779721 h 2006009"/>
                <a:gd name="connsiteX47" fmla="*/ 1595162 w 2243778"/>
                <a:gd name="connsiteY47" fmla="*/ 687572 h 2006009"/>
                <a:gd name="connsiteX48" fmla="*/ 1538455 w 2243778"/>
                <a:gd name="connsiteY48" fmla="*/ 652130 h 2006009"/>
                <a:gd name="connsiteX49" fmla="*/ 1474660 w 2243778"/>
                <a:gd name="connsiteY49" fmla="*/ 595423 h 2006009"/>
                <a:gd name="connsiteX50" fmla="*/ 1453395 w 2243778"/>
                <a:gd name="connsiteY50" fmla="*/ 581246 h 2006009"/>
                <a:gd name="connsiteX51" fmla="*/ 1410864 w 2243778"/>
                <a:gd name="connsiteY51" fmla="*/ 538716 h 2006009"/>
                <a:gd name="connsiteX52" fmla="*/ 1389599 w 2243778"/>
                <a:gd name="connsiteY52" fmla="*/ 517451 h 2006009"/>
                <a:gd name="connsiteX53" fmla="*/ 1382511 w 2243778"/>
                <a:gd name="connsiteY53" fmla="*/ 496186 h 2006009"/>
                <a:gd name="connsiteX54" fmla="*/ 1375422 w 2243778"/>
                <a:gd name="connsiteY54" fmla="*/ 467832 h 2006009"/>
                <a:gd name="connsiteX55" fmla="*/ 1361246 w 2243778"/>
                <a:gd name="connsiteY55" fmla="*/ 439479 h 2006009"/>
                <a:gd name="connsiteX56" fmla="*/ 1347069 w 2243778"/>
                <a:gd name="connsiteY56" fmla="*/ 396949 h 2006009"/>
                <a:gd name="connsiteX57" fmla="*/ 1339981 w 2243778"/>
                <a:gd name="connsiteY57" fmla="*/ 375683 h 2006009"/>
                <a:gd name="connsiteX58" fmla="*/ 1325804 w 2243778"/>
                <a:gd name="connsiteY58" fmla="*/ 354418 h 2006009"/>
                <a:gd name="connsiteX59" fmla="*/ 1318716 w 2243778"/>
                <a:gd name="connsiteY59" fmla="*/ 318976 h 2006009"/>
                <a:gd name="connsiteX60" fmla="*/ 1297450 w 2243778"/>
                <a:gd name="connsiteY60" fmla="*/ 297711 h 2006009"/>
                <a:gd name="connsiteX61" fmla="*/ 1162771 w 2243778"/>
                <a:gd name="connsiteY61" fmla="*/ 205562 h 2006009"/>
                <a:gd name="connsiteX62" fmla="*/ 1127329 w 2243778"/>
                <a:gd name="connsiteY62" fmla="*/ 198474 h 2006009"/>
                <a:gd name="connsiteX63" fmla="*/ 1098976 w 2243778"/>
                <a:gd name="connsiteY63" fmla="*/ 191386 h 2006009"/>
                <a:gd name="connsiteX64" fmla="*/ 1056446 w 2243778"/>
                <a:gd name="connsiteY64" fmla="*/ 177209 h 2006009"/>
                <a:gd name="connsiteX65" fmla="*/ 1028092 w 2243778"/>
                <a:gd name="connsiteY65" fmla="*/ 170121 h 2006009"/>
                <a:gd name="connsiteX66" fmla="*/ 971385 w 2243778"/>
                <a:gd name="connsiteY66" fmla="*/ 155944 h 2006009"/>
                <a:gd name="connsiteX67" fmla="*/ 709116 w 2243778"/>
                <a:gd name="connsiteY67" fmla="*/ 141767 h 2006009"/>
                <a:gd name="connsiteX68" fmla="*/ 574436 w 2243778"/>
                <a:gd name="connsiteY68" fmla="*/ 120502 h 2006009"/>
                <a:gd name="connsiteX69" fmla="*/ 425581 w 2243778"/>
                <a:gd name="connsiteY69" fmla="*/ 85060 h 2006009"/>
                <a:gd name="connsiteX70" fmla="*/ 375962 w 2243778"/>
                <a:gd name="connsiteY70" fmla="*/ 63795 h 2006009"/>
                <a:gd name="connsiteX71" fmla="*/ 333432 w 2243778"/>
                <a:gd name="connsiteY71" fmla="*/ 49618 h 2006009"/>
                <a:gd name="connsiteX72" fmla="*/ 297990 w 2243778"/>
                <a:gd name="connsiteY72" fmla="*/ 35442 h 2006009"/>
                <a:gd name="connsiteX73" fmla="*/ 255460 w 2243778"/>
                <a:gd name="connsiteY73" fmla="*/ 21265 h 2006009"/>
                <a:gd name="connsiteX74" fmla="*/ 198753 w 2243778"/>
                <a:gd name="connsiteY74" fmla="*/ 0 h 2006009"/>
                <a:gd name="connsiteX75" fmla="*/ 142046 w 2243778"/>
                <a:gd name="connsiteY75" fmla="*/ 7088 h 2006009"/>
                <a:gd name="connsiteX76" fmla="*/ 35720 w 2243778"/>
                <a:gd name="connsiteY76" fmla="*/ 21265 h 2006009"/>
                <a:gd name="connsiteX77" fmla="*/ 278 w 2243778"/>
                <a:gd name="connsiteY77" fmla="*/ 7088 h 2006009"/>
                <a:gd name="connsiteX0" fmla="*/ 278 w 2243778"/>
                <a:gd name="connsiteY0" fmla="*/ 7088 h 2006009"/>
                <a:gd name="connsiteX1" fmla="*/ 278 w 2243778"/>
                <a:gd name="connsiteY1" fmla="*/ 7088 h 2006009"/>
                <a:gd name="connsiteX2" fmla="*/ 28632 w 2243778"/>
                <a:gd name="connsiteY2" fmla="*/ 857693 h 2006009"/>
                <a:gd name="connsiteX3" fmla="*/ 42809 w 2243778"/>
                <a:gd name="connsiteY3" fmla="*/ 978195 h 2006009"/>
                <a:gd name="connsiteX4" fmla="*/ 49897 w 2243778"/>
                <a:gd name="connsiteY4" fmla="*/ 1169581 h 2006009"/>
                <a:gd name="connsiteX5" fmla="*/ 35720 w 2243778"/>
                <a:gd name="connsiteY5" fmla="*/ 1318437 h 2006009"/>
                <a:gd name="connsiteX6" fmla="*/ 28632 w 2243778"/>
                <a:gd name="connsiteY6" fmla="*/ 1410586 h 2006009"/>
                <a:gd name="connsiteX7" fmla="*/ 14455 w 2243778"/>
                <a:gd name="connsiteY7" fmla="*/ 1509823 h 2006009"/>
                <a:gd name="connsiteX8" fmla="*/ 7367 w 2243778"/>
                <a:gd name="connsiteY8" fmla="*/ 1637414 h 2006009"/>
                <a:gd name="connsiteX9" fmla="*/ 7367 w 2243778"/>
                <a:gd name="connsiteY9" fmla="*/ 1722474 h 2006009"/>
                <a:gd name="connsiteX10" fmla="*/ 14455 w 2243778"/>
                <a:gd name="connsiteY10" fmla="*/ 1750828 h 2006009"/>
                <a:gd name="connsiteX11" fmla="*/ 35720 w 2243778"/>
                <a:gd name="connsiteY11" fmla="*/ 1757916 h 2006009"/>
                <a:gd name="connsiteX12" fmla="*/ 134957 w 2243778"/>
                <a:gd name="connsiteY12" fmla="*/ 1772093 h 2006009"/>
                <a:gd name="connsiteX13" fmla="*/ 326343 w 2243778"/>
                <a:gd name="connsiteY13" fmla="*/ 1807535 h 2006009"/>
                <a:gd name="connsiteX14" fmla="*/ 418492 w 2243778"/>
                <a:gd name="connsiteY14" fmla="*/ 1828800 h 2006009"/>
                <a:gd name="connsiteX15" fmla="*/ 531906 w 2243778"/>
                <a:gd name="connsiteY15" fmla="*/ 1871330 h 2006009"/>
                <a:gd name="connsiteX16" fmla="*/ 553171 w 2243778"/>
                <a:gd name="connsiteY16" fmla="*/ 1878418 h 2006009"/>
                <a:gd name="connsiteX17" fmla="*/ 836706 w 2243778"/>
                <a:gd name="connsiteY17" fmla="*/ 1913860 h 2006009"/>
                <a:gd name="connsiteX18" fmla="*/ 950120 w 2243778"/>
                <a:gd name="connsiteY18" fmla="*/ 1928037 h 2006009"/>
                <a:gd name="connsiteX19" fmla="*/ 1021004 w 2243778"/>
                <a:gd name="connsiteY19" fmla="*/ 1949302 h 2006009"/>
                <a:gd name="connsiteX20" fmla="*/ 1042269 w 2243778"/>
                <a:gd name="connsiteY20" fmla="*/ 1956390 h 2006009"/>
                <a:gd name="connsiteX21" fmla="*/ 1127329 w 2243778"/>
                <a:gd name="connsiteY21" fmla="*/ 1991832 h 2006009"/>
                <a:gd name="connsiteX22" fmla="*/ 1233655 w 2243778"/>
                <a:gd name="connsiteY22" fmla="*/ 2006009 h 2006009"/>
                <a:gd name="connsiteX23" fmla="*/ 1339981 w 2243778"/>
                <a:gd name="connsiteY23" fmla="*/ 1998921 h 2006009"/>
                <a:gd name="connsiteX24" fmla="*/ 1410864 w 2243778"/>
                <a:gd name="connsiteY24" fmla="*/ 1991832 h 2006009"/>
                <a:gd name="connsiteX25" fmla="*/ 1517190 w 2243778"/>
                <a:gd name="connsiteY25" fmla="*/ 1942214 h 2006009"/>
                <a:gd name="connsiteX26" fmla="*/ 1673134 w 2243778"/>
                <a:gd name="connsiteY26" fmla="*/ 1779181 h 2006009"/>
                <a:gd name="connsiteX27" fmla="*/ 1694399 w 2243778"/>
                <a:gd name="connsiteY27" fmla="*/ 1736651 h 2006009"/>
                <a:gd name="connsiteX28" fmla="*/ 1829078 w 2243778"/>
                <a:gd name="connsiteY28" fmla="*/ 1488558 h 2006009"/>
                <a:gd name="connsiteX29" fmla="*/ 1814902 w 2243778"/>
                <a:gd name="connsiteY29" fmla="*/ 1417674 h 2006009"/>
                <a:gd name="connsiteX30" fmla="*/ 1807813 w 2243778"/>
                <a:gd name="connsiteY30" fmla="*/ 1375144 h 2006009"/>
                <a:gd name="connsiteX31" fmla="*/ 1899962 w 2243778"/>
                <a:gd name="connsiteY31" fmla="*/ 1446028 h 2006009"/>
                <a:gd name="connsiteX32" fmla="*/ 1793636 w 2243778"/>
                <a:gd name="connsiteY32" fmla="*/ 1410586 h 2006009"/>
                <a:gd name="connsiteX33" fmla="*/ 1715664 w 2243778"/>
                <a:gd name="connsiteY33" fmla="*/ 1382232 h 2006009"/>
                <a:gd name="connsiteX34" fmla="*/ 1829079 w 2243778"/>
                <a:gd name="connsiteY34" fmla="*/ 1304260 h 2006009"/>
                <a:gd name="connsiteX35" fmla="*/ 1857433 w 2243778"/>
                <a:gd name="connsiteY35" fmla="*/ 1205023 h 2006009"/>
                <a:gd name="connsiteX36" fmla="*/ 2218939 w 2243778"/>
                <a:gd name="connsiteY36" fmla="*/ 1623237 h 2006009"/>
                <a:gd name="connsiteX37" fmla="*/ 2204762 w 2243778"/>
                <a:gd name="connsiteY37" fmla="*/ 1524000 h 2006009"/>
                <a:gd name="connsiteX38" fmla="*/ 2048818 w 2243778"/>
                <a:gd name="connsiteY38" fmla="*/ 1247553 h 2006009"/>
                <a:gd name="connsiteX39" fmla="*/ 2027553 w 2243778"/>
                <a:gd name="connsiteY39" fmla="*/ 1233376 h 2006009"/>
                <a:gd name="connsiteX40" fmla="*/ 1949581 w 2243778"/>
                <a:gd name="connsiteY40" fmla="*/ 1155404 h 2006009"/>
                <a:gd name="connsiteX41" fmla="*/ 1942492 w 2243778"/>
                <a:gd name="connsiteY41" fmla="*/ 1134139 h 2006009"/>
                <a:gd name="connsiteX42" fmla="*/ 1928316 w 2243778"/>
                <a:gd name="connsiteY42" fmla="*/ 1077432 h 2006009"/>
                <a:gd name="connsiteX43" fmla="*/ 1892874 w 2243778"/>
                <a:gd name="connsiteY43" fmla="*/ 1020725 h 2006009"/>
                <a:gd name="connsiteX44" fmla="*/ 1885785 w 2243778"/>
                <a:gd name="connsiteY44" fmla="*/ 971107 h 2006009"/>
                <a:gd name="connsiteX45" fmla="*/ 1736929 w 2243778"/>
                <a:gd name="connsiteY45" fmla="*/ 793897 h 2006009"/>
                <a:gd name="connsiteX46" fmla="*/ 1715664 w 2243778"/>
                <a:gd name="connsiteY46" fmla="*/ 779721 h 2006009"/>
                <a:gd name="connsiteX47" fmla="*/ 1595162 w 2243778"/>
                <a:gd name="connsiteY47" fmla="*/ 687572 h 2006009"/>
                <a:gd name="connsiteX48" fmla="*/ 1538455 w 2243778"/>
                <a:gd name="connsiteY48" fmla="*/ 652130 h 2006009"/>
                <a:gd name="connsiteX49" fmla="*/ 1474660 w 2243778"/>
                <a:gd name="connsiteY49" fmla="*/ 595423 h 2006009"/>
                <a:gd name="connsiteX50" fmla="*/ 1453395 w 2243778"/>
                <a:gd name="connsiteY50" fmla="*/ 581246 h 2006009"/>
                <a:gd name="connsiteX51" fmla="*/ 1410864 w 2243778"/>
                <a:gd name="connsiteY51" fmla="*/ 538716 h 2006009"/>
                <a:gd name="connsiteX52" fmla="*/ 1389599 w 2243778"/>
                <a:gd name="connsiteY52" fmla="*/ 517451 h 2006009"/>
                <a:gd name="connsiteX53" fmla="*/ 1382511 w 2243778"/>
                <a:gd name="connsiteY53" fmla="*/ 496186 h 2006009"/>
                <a:gd name="connsiteX54" fmla="*/ 1375422 w 2243778"/>
                <a:gd name="connsiteY54" fmla="*/ 467832 h 2006009"/>
                <a:gd name="connsiteX55" fmla="*/ 1361246 w 2243778"/>
                <a:gd name="connsiteY55" fmla="*/ 439479 h 2006009"/>
                <a:gd name="connsiteX56" fmla="*/ 1347069 w 2243778"/>
                <a:gd name="connsiteY56" fmla="*/ 396949 h 2006009"/>
                <a:gd name="connsiteX57" fmla="*/ 1339981 w 2243778"/>
                <a:gd name="connsiteY57" fmla="*/ 375683 h 2006009"/>
                <a:gd name="connsiteX58" fmla="*/ 1325804 w 2243778"/>
                <a:gd name="connsiteY58" fmla="*/ 354418 h 2006009"/>
                <a:gd name="connsiteX59" fmla="*/ 1318716 w 2243778"/>
                <a:gd name="connsiteY59" fmla="*/ 318976 h 2006009"/>
                <a:gd name="connsiteX60" fmla="*/ 1297450 w 2243778"/>
                <a:gd name="connsiteY60" fmla="*/ 297711 h 2006009"/>
                <a:gd name="connsiteX61" fmla="*/ 1162771 w 2243778"/>
                <a:gd name="connsiteY61" fmla="*/ 205562 h 2006009"/>
                <a:gd name="connsiteX62" fmla="*/ 1127329 w 2243778"/>
                <a:gd name="connsiteY62" fmla="*/ 198474 h 2006009"/>
                <a:gd name="connsiteX63" fmla="*/ 1098976 w 2243778"/>
                <a:gd name="connsiteY63" fmla="*/ 191386 h 2006009"/>
                <a:gd name="connsiteX64" fmla="*/ 1056446 w 2243778"/>
                <a:gd name="connsiteY64" fmla="*/ 177209 h 2006009"/>
                <a:gd name="connsiteX65" fmla="*/ 1028092 w 2243778"/>
                <a:gd name="connsiteY65" fmla="*/ 170121 h 2006009"/>
                <a:gd name="connsiteX66" fmla="*/ 971385 w 2243778"/>
                <a:gd name="connsiteY66" fmla="*/ 155944 h 2006009"/>
                <a:gd name="connsiteX67" fmla="*/ 709116 w 2243778"/>
                <a:gd name="connsiteY67" fmla="*/ 141767 h 2006009"/>
                <a:gd name="connsiteX68" fmla="*/ 574436 w 2243778"/>
                <a:gd name="connsiteY68" fmla="*/ 120502 h 2006009"/>
                <a:gd name="connsiteX69" fmla="*/ 425581 w 2243778"/>
                <a:gd name="connsiteY69" fmla="*/ 85060 h 2006009"/>
                <a:gd name="connsiteX70" fmla="*/ 375962 w 2243778"/>
                <a:gd name="connsiteY70" fmla="*/ 63795 h 2006009"/>
                <a:gd name="connsiteX71" fmla="*/ 333432 w 2243778"/>
                <a:gd name="connsiteY71" fmla="*/ 49618 h 2006009"/>
                <a:gd name="connsiteX72" fmla="*/ 297990 w 2243778"/>
                <a:gd name="connsiteY72" fmla="*/ 35442 h 2006009"/>
                <a:gd name="connsiteX73" fmla="*/ 255460 w 2243778"/>
                <a:gd name="connsiteY73" fmla="*/ 21265 h 2006009"/>
                <a:gd name="connsiteX74" fmla="*/ 198753 w 2243778"/>
                <a:gd name="connsiteY74" fmla="*/ 0 h 2006009"/>
                <a:gd name="connsiteX75" fmla="*/ 142046 w 2243778"/>
                <a:gd name="connsiteY75" fmla="*/ 7088 h 2006009"/>
                <a:gd name="connsiteX76" fmla="*/ 35720 w 2243778"/>
                <a:gd name="connsiteY76" fmla="*/ 21265 h 2006009"/>
                <a:gd name="connsiteX77" fmla="*/ 278 w 2243778"/>
                <a:gd name="connsiteY77" fmla="*/ 7088 h 2006009"/>
                <a:gd name="connsiteX0" fmla="*/ 278 w 2211626"/>
                <a:gd name="connsiteY0" fmla="*/ 7088 h 2006009"/>
                <a:gd name="connsiteX1" fmla="*/ 278 w 2211626"/>
                <a:gd name="connsiteY1" fmla="*/ 7088 h 2006009"/>
                <a:gd name="connsiteX2" fmla="*/ 28632 w 2211626"/>
                <a:gd name="connsiteY2" fmla="*/ 857693 h 2006009"/>
                <a:gd name="connsiteX3" fmla="*/ 42809 w 2211626"/>
                <a:gd name="connsiteY3" fmla="*/ 978195 h 2006009"/>
                <a:gd name="connsiteX4" fmla="*/ 49897 w 2211626"/>
                <a:gd name="connsiteY4" fmla="*/ 1169581 h 2006009"/>
                <a:gd name="connsiteX5" fmla="*/ 35720 w 2211626"/>
                <a:gd name="connsiteY5" fmla="*/ 1318437 h 2006009"/>
                <a:gd name="connsiteX6" fmla="*/ 28632 w 2211626"/>
                <a:gd name="connsiteY6" fmla="*/ 1410586 h 2006009"/>
                <a:gd name="connsiteX7" fmla="*/ 14455 w 2211626"/>
                <a:gd name="connsiteY7" fmla="*/ 1509823 h 2006009"/>
                <a:gd name="connsiteX8" fmla="*/ 7367 w 2211626"/>
                <a:gd name="connsiteY8" fmla="*/ 1637414 h 2006009"/>
                <a:gd name="connsiteX9" fmla="*/ 7367 w 2211626"/>
                <a:gd name="connsiteY9" fmla="*/ 1722474 h 2006009"/>
                <a:gd name="connsiteX10" fmla="*/ 14455 w 2211626"/>
                <a:gd name="connsiteY10" fmla="*/ 1750828 h 2006009"/>
                <a:gd name="connsiteX11" fmla="*/ 35720 w 2211626"/>
                <a:gd name="connsiteY11" fmla="*/ 1757916 h 2006009"/>
                <a:gd name="connsiteX12" fmla="*/ 134957 w 2211626"/>
                <a:gd name="connsiteY12" fmla="*/ 1772093 h 2006009"/>
                <a:gd name="connsiteX13" fmla="*/ 326343 w 2211626"/>
                <a:gd name="connsiteY13" fmla="*/ 1807535 h 2006009"/>
                <a:gd name="connsiteX14" fmla="*/ 418492 w 2211626"/>
                <a:gd name="connsiteY14" fmla="*/ 1828800 h 2006009"/>
                <a:gd name="connsiteX15" fmla="*/ 531906 w 2211626"/>
                <a:gd name="connsiteY15" fmla="*/ 1871330 h 2006009"/>
                <a:gd name="connsiteX16" fmla="*/ 553171 w 2211626"/>
                <a:gd name="connsiteY16" fmla="*/ 1878418 h 2006009"/>
                <a:gd name="connsiteX17" fmla="*/ 836706 w 2211626"/>
                <a:gd name="connsiteY17" fmla="*/ 1913860 h 2006009"/>
                <a:gd name="connsiteX18" fmla="*/ 950120 w 2211626"/>
                <a:gd name="connsiteY18" fmla="*/ 1928037 h 2006009"/>
                <a:gd name="connsiteX19" fmla="*/ 1021004 w 2211626"/>
                <a:gd name="connsiteY19" fmla="*/ 1949302 h 2006009"/>
                <a:gd name="connsiteX20" fmla="*/ 1042269 w 2211626"/>
                <a:gd name="connsiteY20" fmla="*/ 1956390 h 2006009"/>
                <a:gd name="connsiteX21" fmla="*/ 1127329 w 2211626"/>
                <a:gd name="connsiteY21" fmla="*/ 1991832 h 2006009"/>
                <a:gd name="connsiteX22" fmla="*/ 1233655 w 2211626"/>
                <a:gd name="connsiteY22" fmla="*/ 2006009 h 2006009"/>
                <a:gd name="connsiteX23" fmla="*/ 1339981 w 2211626"/>
                <a:gd name="connsiteY23" fmla="*/ 1998921 h 2006009"/>
                <a:gd name="connsiteX24" fmla="*/ 1410864 w 2211626"/>
                <a:gd name="connsiteY24" fmla="*/ 1991832 h 2006009"/>
                <a:gd name="connsiteX25" fmla="*/ 1517190 w 2211626"/>
                <a:gd name="connsiteY25" fmla="*/ 1942214 h 2006009"/>
                <a:gd name="connsiteX26" fmla="*/ 1673134 w 2211626"/>
                <a:gd name="connsiteY26" fmla="*/ 1779181 h 2006009"/>
                <a:gd name="connsiteX27" fmla="*/ 1694399 w 2211626"/>
                <a:gd name="connsiteY27" fmla="*/ 1736651 h 2006009"/>
                <a:gd name="connsiteX28" fmla="*/ 1829078 w 2211626"/>
                <a:gd name="connsiteY28" fmla="*/ 1488558 h 2006009"/>
                <a:gd name="connsiteX29" fmla="*/ 1814902 w 2211626"/>
                <a:gd name="connsiteY29" fmla="*/ 1417674 h 2006009"/>
                <a:gd name="connsiteX30" fmla="*/ 1807813 w 2211626"/>
                <a:gd name="connsiteY30" fmla="*/ 1375144 h 2006009"/>
                <a:gd name="connsiteX31" fmla="*/ 1899962 w 2211626"/>
                <a:gd name="connsiteY31" fmla="*/ 1446028 h 2006009"/>
                <a:gd name="connsiteX32" fmla="*/ 1793636 w 2211626"/>
                <a:gd name="connsiteY32" fmla="*/ 1410586 h 2006009"/>
                <a:gd name="connsiteX33" fmla="*/ 1715664 w 2211626"/>
                <a:gd name="connsiteY33" fmla="*/ 1382232 h 2006009"/>
                <a:gd name="connsiteX34" fmla="*/ 1829079 w 2211626"/>
                <a:gd name="connsiteY34" fmla="*/ 1304260 h 2006009"/>
                <a:gd name="connsiteX35" fmla="*/ 1857433 w 2211626"/>
                <a:gd name="connsiteY35" fmla="*/ 1205023 h 2006009"/>
                <a:gd name="connsiteX36" fmla="*/ 1814902 w 2211626"/>
                <a:gd name="connsiteY36" fmla="*/ 1275907 h 2006009"/>
                <a:gd name="connsiteX37" fmla="*/ 2204762 w 2211626"/>
                <a:gd name="connsiteY37" fmla="*/ 1524000 h 2006009"/>
                <a:gd name="connsiteX38" fmla="*/ 2048818 w 2211626"/>
                <a:gd name="connsiteY38" fmla="*/ 1247553 h 2006009"/>
                <a:gd name="connsiteX39" fmla="*/ 2027553 w 2211626"/>
                <a:gd name="connsiteY39" fmla="*/ 1233376 h 2006009"/>
                <a:gd name="connsiteX40" fmla="*/ 1949581 w 2211626"/>
                <a:gd name="connsiteY40" fmla="*/ 1155404 h 2006009"/>
                <a:gd name="connsiteX41" fmla="*/ 1942492 w 2211626"/>
                <a:gd name="connsiteY41" fmla="*/ 1134139 h 2006009"/>
                <a:gd name="connsiteX42" fmla="*/ 1928316 w 2211626"/>
                <a:gd name="connsiteY42" fmla="*/ 1077432 h 2006009"/>
                <a:gd name="connsiteX43" fmla="*/ 1892874 w 2211626"/>
                <a:gd name="connsiteY43" fmla="*/ 1020725 h 2006009"/>
                <a:gd name="connsiteX44" fmla="*/ 1885785 w 2211626"/>
                <a:gd name="connsiteY44" fmla="*/ 971107 h 2006009"/>
                <a:gd name="connsiteX45" fmla="*/ 1736929 w 2211626"/>
                <a:gd name="connsiteY45" fmla="*/ 793897 h 2006009"/>
                <a:gd name="connsiteX46" fmla="*/ 1715664 w 2211626"/>
                <a:gd name="connsiteY46" fmla="*/ 779721 h 2006009"/>
                <a:gd name="connsiteX47" fmla="*/ 1595162 w 2211626"/>
                <a:gd name="connsiteY47" fmla="*/ 687572 h 2006009"/>
                <a:gd name="connsiteX48" fmla="*/ 1538455 w 2211626"/>
                <a:gd name="connsiteY48" fmla="*/ 652130 h 2006009"/>
                <a:gd name="connsiteX49" fmla="*/ 1474660 w 2211626"/>
                <a:gd name="connsiteY49" fmla="*/ 595423 h 2006009"/>
                <a:gd name="connsiteX50" fmla="*/ 1453395 w 2211626"/>
                <a:gd name="connsiteY50" fmla="*/ 581246 h 2006009"/>
                <a:gd name="connsiteX51" fmla="*/ 1410864 w 2211626"/>
                <a:gd name="connsiteY51" fmla="*/ 538716 h 2006009"/>
                <a:gd name="connsiteX52" fmla="*/ 1389599 w 2211626"/>
                <a:gd name="connsiteY52" fmla="*/ 517451 h 2006009"/>
                <a:gd name="connsiteX53" fmla="*/ 1382511 w 2211626"/>
                <a:gd name="connsiteY53" fmla="*/ 496186 h 2006009"/>
                <a:gd name="connsiteX54" fmla="*/ 1375422 w 2211626"/>
                <a:gd name="connsiteY54" fmla="*/ 467832 h 2006009"/>
                <a:gd name="connsiteX55" fmla="*/ 1361246 w 2211626"/>
                <a:gd name="connsiteY55" fmla="*/ 439479 h 2006009"/>
                <a:gd name="connsiteX56" fmla="*/ 1347069 w 2211626"/>
                <a:gd name="connsiteY56" fmla="*/ 396949 h 2006009"/>
                <a:gd name="connsiteX57" fmla="*/ 1339981 w 2211626"/>
                <a:gd name="connsiteY57" fmla="*/ 375683 h 2006009"/>
                <a:gd name="connsiteX58" fmla="*/ 1325804 w 2211626"/>
                <a:gd name="connsiteY58" fmla="*/ 354418 h 2006009"/>
                <a:gd name="connsiteX59" fmla="*/ 1318716 w 2211626"/>
                <a:gd name="connsiteY59" fmla="*/ 318976 h 2006009"/>
                <a:gd name="connsiteX60" fmla="*/ 1297450 w 2211626"/>
                <a:gd name="connsiteY60" fmla="*/ 297711 h 2006009"/>
                <a:gd name="connsiteX61" fmla="*/ 1162771 w 2211626"/>
                <a:gd name="connsiteY61" fmla="*/ 205562 h 2006009"/>
                <a:gd name="connsiteX62" fmla="*/ 1127329 w 2211626"/>
                <a:gd name="connsiteY62" fmla="*/ 198474 h 2006009"/>
                <a:gd name="connsiteX63" fmla="*/ 1098976 w 2211626"/>
                <a:gd name="connsiteY63" fmla="*/ 191386 h 2006009"/>
                <a:gd name="connsiteX64" fmla="*/ 1056446 w 2211626"/>
                <a:gd name="connsiteY64" fmla="*/ 177209 h 2006009"/>
                <a:gd name="connsiteX65" fmla="*/ 1028092 w 2211626"/>
                <a:gd name="connsiteY65" fmla="*/ 170121 h 2006009"/>
                <a:gd name="connsiteX66" fmla="*/ 971385 w 2211626"/>
                <a:gd name="connsiteY66" fmla="*/ 155944 h 2006009"/>
                <a:gd name="connsiteX67" fmla="*/ 709116 w 2211626"/>
                <a:gd name="connsiteY67" fmla="*/ 141767 h 2006009"/>
                <a:gd name="connsiteX68" fmla="*/ 574436 w 2211626"/>
                <a:gd name="connsiteY68" fmla="*/ 120502 h 2006009"/>
                <a:gd name="connsiteX69" fmla="*/ 425581 w 2211626"/>
                <a:gd name="connsiteY69" fmla="*/ 85060 h 2006009"/>
                <a:gd name="connsiteX70" fmla="*/ 375962 w 2211626"/>
                <a:gd name="connsiteY70" fmla="*/ 63795 h 2006009"/>
                <a:gd name="connsiteX71" fmla="*/ 333432 w 2211626"/>
                <a:gd name="connsiteY71" fmla="*/ 49618 h 2006009"/>
                <a:gd name="connsiteX72" fmla="*/ 297990 w 2211626"/>
                <a:gd name="connsiteY72" fmla="*/ 35442 h 2006009"/>
                <a:gd name="connsiteX73" fmla="*/ 255460 w 2211626"/>
                <a:gd name="connsiteY73" fmla="*/ 21265 h 2006009"/>
                <a:gd name="connsiteX74" fmla="*/ 198753 w 2211626"/>
                <a:gd name="connsiteY74" fmla="*/ 0 h 2006009"/>
                <a:gd name="connsiteX75" fmla="*/ 142046 w 2211626"/>
                <a:gd name="connsiteY75" fmla="*/ 7088 h 2006009"/>
                <a:gd name="connsiteX76" fmla="*/ 35720 w 2211626"/>
                <a:gd name="connsiteY76" fmla="*/ 21265 h 2006009"/>
                <a:gd name="connsiteX77" fmla="*/ 278 w 2211626"/>
                <a:gd name="connsiteY77" fmla="*/ 7088 h 2006009"/>
                <a:gd name="connsiteX0" fmla="*/ 278 w 2053083"/>
                <a:gd name="connsiteY0" fmla="*/ 7088 h 2006009"/>
                <a:gd name="connsiteX1" fmla="*/ 278 w 2053083"/>
                <a:gd name="connsiteY1" fmla="*/ 7088 h 2006009"/>
                <a:gd name="connsiteX2" fmla="*/ 28632 w 2053083"/>
                <a:gd name="connsiteY2" fmla="*/ 857693 h 2006009"/>
                <a:gd name="connsiteX3" fmla="*/ 42809 w 2053083"/>
                <a:gd name="connsiteY3" fmla="*/ 978195 h 2006009"/>
                <a:gd name="connsiteX4" fmla="*/ 49897 w 2053083"/>
                <a:gd name="connsiteY4" fmla="*/ 1169581 h 2006009"/>
                <a:gd name="connsiteX5" fmla="*/ 35720 w 2053083"/>
                <a:gd name="connsiteY5" fmla="*/ 1318437 h 2006009"/>
                <a:gd name="connsiteX6" fmla="*/ 28632 w 2053083"/>
                <a:gd name="connsiteY6" fmla="*/ 1410586 h 2006009"/>
                <a:gd name="connsiteX7" fmla="*/ 14455 w 2053083"/>
                <a:gd name="connsiteY7" fmla="*/ 1509823 h 2006009"/>
                <a:gd name="connsiteX8" fmla="*/ 7367 w 2053083"/>
                <a:gd name="connsiteY8" fmla="*/ 1637414 h 2006009"/>
                <a:gd name="connsiteX9" fmla="*/ 7367 w 2053083"/>
                <a:gd name="connsiteY9" fmla="*/ 1722474 h 2006009"/>
                <a:gd name="connsiteX10" fmla="*/ 14455 w 2053083"/>
                <a:gd name="connsiteY10" fmla="*/ 1750828 h 2006009"/>
                <a:gd name="connsiteX11" fmla="*/ 35720 w 2053083"/>
                <a:gd name="connsiteY11" fmla="*/ 1757916 h 2006009"/>
                <a:gd name="connsiteX12" fmla="*/ 134957 w 2053083"/>
                <a:gd name="connsiteY12" fmla="*/ 1772093 h 2006009"/>
                <a:gd name="connsiteX13" fmla="*/ 326343 w 2053083"/>
                <a:gd name="connsiteY13" fmla="*/ 1807535 h 2006009"/>
                <a:gd name="connsiteX14" fmla="*/ 418492 w 2053083"/>
                <a:gd name="connsiteY14" fmla="*/ 1828800 h 2006009"/>
                <a:gd name="connsiteX15" fmla="*/ 531906 w 2053083"/>
                <a:gd name="connsiteY15" fmla="*/ 1871330 h 2006009"/>
                <a:gd name="connsiteX16" fmla="*/ 553171 w 2053083"/>
                <a:gd name="connsiteY16" fmla="*/ 1878418 h 2006009"/>
                <a:gd name="connsiteX17" fmla="*/ 836706 w 2053083"/>
                <a:gd name="connsiteY17" fmla="*/ 1913860 h 2006009"/>
                <a:gd name="connsiteX18" fmla="*/ 950120 w 2053083"/>
                <a:gd name="connsiteY18" fmla="*/ 1928037 h 2006009"/>
                <a:gd name="connsiteX19" fmla="*/ 1021004 w 2053083"/>
                <a:gd name="connsiteY19" fmla="*/ 1949302 h 2006009"/>
                <a:gd name="connsiteX20" fmla="*/ 1042269 w 2053083"/>
                <a:gd name="connsiteY20" fmla="*/ 1956390 h 2006009"/>
                <a:gd name="connsiteX21" fmla="*/ 1127329 w 2053083"/>
                <a:gd name="connsiteY21" fmla="*/ 1991832 h 2006009"/>
                <a:gd name="connsiteX22" fmla="*/ 1233655 w 2053083"/>
                <a:gd name="connsiteY22" fmla="*/ 2006009 h 2006009"/>
                <a:gd name="connsiteX23" fmla="*/ 1339981 w 2053083"/>
                <a:gd name="connsiteY23" fmla="*/ 1998921 h 2006009"/>
                <a:gd name="connsiteX24" fmla="*/ 1410864 w 2053083"/>
                <a:gd name="connsiteY24" fmla="*/ 1991832 h 2006009"/>
                <a:gd name="connsiteX25" fmla="*/ 1517190 w 2053083"/>
                <a:gd name="connsiteY25" fmla="*/ 1942214 h 2006009"/>
                <a:gd name="connsiteX26" fmla="*/ 1673134 w 2053083"/>
                <a:gd name="connsiteY26" fmla="*/ 1779181 h 2006009"/>
                <a:gd name="connsiteX27" fmla="*/ 1694399 w 2053083"/>
                <a:gd name="connsiteY27" fmla="*/ 1736651 h 2006009"/>
                <a:gd name="connsiteX28" fmla="*/ 1829078 w 2053083"/>
                <a:gd name="connsiteY28" fmla="*/ 1488558 h 2006009"/>
                <a:gd name="connsiteX29" fmla="*/ 1814902 w 2053083"/>
                <a:gd name="connsiteY29" fmla="*/ 1417674 h 2006009"/>
                <a:gd name="connsiteX30" fmla="*/ 1807813 w 2053083"/>
                <a:gd name="connsiteY30" fmla="*/ 1375144 h 2006009"/>
                <a:gd name="connsiteX31" fmla="*/ 1899962 w 2053083"/>
                <a:gd name="connsiteY31" fmla="*/ 1446028 h 2006009"/>
                <a:gd name="connsiteX32" fmla="*/ 1793636 w 2053083"/>
                <a:gd name="connsiteY32" fmla="*/ 1410586 h 2006009"/>
                <a:gd name="connsiteX33" fmla="*/ 1715664 w 2053083"/>
                <a:gd name="connsiteY33" fmla="*/ 1382232 h 2006009"/>
                <a:gd name="connsiteX34" fmla="*/ 1829079 w 2053083"/>
                <a:gd name="connsiteY34" fmla="*/ 1304260 h 2006009"/>
                <a:gd name="connsiteX35" fmla="*/ 1857433 w 2053083"/>
                <a:gd name="connsiteY35" fmla="*/ 1205023 h 2006009"/>
                <a:gd name="connsiteX36" fmla="*/ 1814902 w 2053083"/>
                <a:gd name="connsiteY36" fmla="*/ 1275907 h 2006009"/>
                <a:gd name="connsiteX37" fmla="*/ 1935404 w 2053083"/>
                <a:gd name="connsiteY37" fmla="*/ 1254642 h 2006009"/>
                <a:gd name="connsiteX38" fmla="*/ 2048818 w 2053083"/>
                <a:gd name="connsiteY38" fmla="*/ 1247553 h 2006009"/>
                <a:gd name="connsiteX39" fmla="*/ 2027553 w 2053083"/>
                <a:gd name="connsiteY39" fmla="*/ 1233376 h 2006009"/>
                <a:gd name="connsiteX40" fmla="*/ 1949581 w 2053083"/>
                <a:gd name="connsiteY40" fmla="*/ 1155404 h 2006009"/>
                <a:gd name="connsiteX41" fmla="*/ 1942492 w 2053083"/>
                <a:gd name="connsiteY41" fmla="*/ 1134139 h 2006009"/>
                <a:gd name="connsiteX42" fmla="*/ 1928316 w 2053083"/>
                <a:gd name="connsiteY42" fmla="*/ 1077432 h 2006009"/>
                <a:gd name="connsiteX43" fmla="*/ 1892874 w 2053083"/>
                <a:gd name="connsiteY43" fmla="*/ 1020725 h 2006009"/>
                <a:gd name="connsiteX44" fmla="*/ 1885785 w 2053083"/>
                <a:gd name="connsiteY44" fmla="*/ 971107 h 2006009"/>
                <a:gd name="connsiteX45" fmla="*/ 1736929 w 2053083"/>
                <a:gd name="connsiteY45" fmla="*/ 793897 h 2006009"/>
                <a:gd name="connsiteX46" fmla="*/ 1715664 w 2053083"/>
                <a:gd name="connsiteY46" fmla="*/ 779721 h 2006009"/>
                <a:gd name="connsiteX47" fmla="*/ 1595162 w 2053083"/>
                <a:gd name="connsiteY47" fmla="*/ 687572 h 2006009"/>
                <a:gd name="connsiteX48" fmla="*/ 1538455 w 2053083"/>
                <a:gd name="connsiteY48" fmla="*/ 652130 h 2006009"/>
                <a:gd name="connsiteX49" fmla="*/ 1474660 w 2053083"/>
                <a:gd name="connsiteY49" fmla="*/ 595423 h 2006009"/>
                <a:gd name="connsiteX50" fmla="*/ 1453395 w 2053083"/>
                <a:gd name="connsiteY50" fmla="*/ 581246 h 2006009"/>
                <a:gd name="connsiteX51" fmla="*/ 1410864 w 2053083"/>
                <a:gd name="connsiteY51" fmla="*/ 538716 h 2006009"/>
                <a:gd name="connsiteX52" fmla="*/ 1389599 w 2053083"/>
                <a:gd name="connsiteY52" fmla="*/ 517451 h 2006009"/>
                <a:gd name="connsiteX53" fmla="*/ 1382511 w 2053083"/>
                <a:gd name="connsiteY53" fmla="*/ 496186 h 2006009"/>
                <a:gd name="connsiteX54" fmla="*/ 1375422 w 2053083"/>
                <a:gd name="connsiteY54" fmla="*/ 467832 h 2006009"/>
                <a:gd name="connsiteX55" fmla="*/ 1361246 w 2053083"/>
                <a:gd name="connsiteY55" fmla="*/ 439479 h 2006009"/>
                <a:gd name="connsiteX56" fmla="*/ 1347069 w 2053083"/>
                <a:gd name="connsiteY56" fmla="*/ 396949 h 2006009"/>
                <a:gd name="connsiteX57" fmla="*/ 1339981 w 2053083"/>
                <a:gd name="connsiteY57" fmla="*/ 375683 h 2006009"/>
                <a:gd name="connsiteX58" fmla="*/ 1325804 w 2053083"/>
                <a:gd name="connsiteY58" fmla="*/ 354418 h 2006009"/>
                <a:gd name="connsiteX59" fmla="*/ 1318716 w 2053083"/>
                <a:gd name="connsiteY59" fmla="*/ 318976 h 2006009"/>
                <a:gd name="connsiteX60" fmla="*/ 1297450 w 2053083"/>
                <a:gd name="connsiteY60" fmla="*/ 297711 h 2006009"/>
                <a:gd name="connsiteX61" fmla="*/ 1162771 w 2053083"/>
                <a:gd name="connsiteY61" fmla="*/ 205562 h 2006009"/>
                <a:gd name="connsiteX62" fmla="*/ 1127329 w 2053083"/>
                <a:gd name="connsiteY62" fmla="*/ 198474 h 2006009"/>
                <a:gd name="connsiteX63" fmla="*/ 1098976 w 2053083"/>
                <a:gd name="connsiteY63" fmla="*/ 191386 h 2006009"/>
                <a:gd name="connsiteX64" fmla="*/ 1056446 w 2053083"/>
                <a:gd name="connsiteY64" fmla="*/ 177209 h 2006009"/>
                <a:gd name="connsiteX65" fmla="*/ 1028092 w 2053083"/>
                <a:gd name="connsiteY65" fmla="*/ 170121 h 2006009"/>
                <a:gd name="connsiteX66" fmla="*/ 971385 w 2053083"/>
                <a:gd name="connsiteY66" fmla="*/ 155944 h 2006009"/>
                <a:gd name="connsiteX67" fmla="*/ 709116 w 2053083"/>
                <a:gd name="connsiteY67" fmla="*/ 141767 h 2006009"/>
                <a:gd name="connsiteX68" fmla="*/ 574436 w 2053083"/>
                <a:gd name="connsiteY68" fmla="*/ 120502 h 2006009"/>
                <a:gd name="connsiteX69" fmla="*/ 425581 w 2053083"/>
                <a:gd name="connsiteY69" fmla="*/ 85060 h 2006009"/>
                <a:gd name="connsiteX70" fmla="*/ 375962 w 2053083"/>
                <a:gd name="connsiteY70" fmla="*/ 63795 h 2006009"/>
                <a:gd name="connsiteX71" fmla="*/ 333432 w 2053083"/>
                <a:gd name="connsiteY71" fmla="*/ 49618 h 2006009"/>
                <a:gd name="connsiteX72" fmla="*/ 297990 w 2053083"/>
                <a:gd name="connsiteY72" fmla="*/ 35442 h 2006009"/>
                <a:gd name="connsiteX73" fmla="*/ 255460 w 2053083"/>
                <a:gd name="connsiteY73" fmla="*/ 21265 h 2006009"/>
                <a:gd name="connsiteX74" fmla="*/ 198753 w 2053083"/>
                <a:gd name="connsiteY74" fmla="*/ 0 h 2006009"/>
                <a:gd name="connsiteX75" fmla="*/ 142046 w 2053083"/>
                <a:gd name="connsiteY75" fmla="*/ 7088 h 2006009"/>
                <a:gd name="connsiteX76" fmla="*/ 35720 w 2053083"/>
                <a:gd name="connsiteY76" fmla="*/ 21265 h 2006009"/>
                <a:gd name="connsiteX77" fmla="*/ 278 w 2053083"/>
                <a:gd name="connsiteY77" fmla="*/ 7088 h 200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053083" h="2006009">
                  <a:moveTo>
                    <a:pt x="278" y="7088"/>
                  </a:moveTo>
                  <a:lnTo>
                    <a:pt x="278" y="7088"/>
                  </a:lnTo>
                  <a:cubicBezTo>
                    <a:pt x="9729" y="290623"/>
                    <a:pt x="16219" y="574272"/>
                    <a:pt x="28632" y="857693"/>
                  </a:cubicBezTo>
                  <a:cubicBezTo>
                    <a:pt x="30402" y="898099"/>
                    <a:pt x="40058" y="937844"/>
                    <a:pt x="42809" y="978195"/>
                  </a:cubicBezTo>
                  <a:cubicBezTo>
                    <a:pt x="47152" y="1041886"/>
                    <a:pt x="47534" y="1105786"/>
                    <a:pt x="49897" y="1169581"/>
                  </a:cubicBezTo>
                  <a:cubicBezTo>
                    <a:pt x="45171" y="1219200"/>
                    <a:pt x="40101" y="1268787"/>
                    <a:pt x="35720" y="1318437"/>
                  </a:cubicBezTo>
                  <a:cubicBezTo>
                    <a:pt x="33012" y="1349125"/>
                    <a:pt x="32034" y="1379967"/>
                    <a:pt x="28632" y="1410586"/>
                  </a:cubicBezTo>
                  <a:cubicBezTo>
                    <a:pt x="24942" y="1443796"/>
                    <a:pt x="19181" y="1476744"/>
                    <a:pt x="14455" y="1509823"/>
                  </a:cubicBezTo>
                  <a:cubicBezTo>
                    <a:pt x="12092" y="1552353"/>
                    <a:pt x="10904" y="1594965"/>
                    <a:pt x="7367" y="1637414"/>
                  </a:cubicBezTo>
                  <a:cubicBezTo>
                    <a:pt x="1807" y="1704133"/>
                    <a:pt x="-5977" y="1655755"/>
                    <a:pt x="7367" y="1722474"/>
                  </a:cubicBezTo>
                  <a:cubicBezTo>
                    <a:pt x="9278" y="1732027"/>
                    <a:pt x="8369" y="1743221"/>
                    <a:pt x="14455" y="1750828"/>
                  </a:cubicBezTo>
                  <a:cubicBezTo>
                    <a:pt x="19122" y="1756662"/>
                    <a:pt x="28362" y="1756618"/>
                    <a:pt x="35720" y="1757916"/>
                  </a:cubicBezTo>
                  <a:cubicBezTo>
                    <a:pt x="68626" y="1763723"/>
                    <a:pt x="101878" y="1767367"/>
                    <a:pt x="134957" y="1772093"/>
                  </a:cubicBezTo>
                  <a:cubicBezTo>
                    <a:pt x="205734" y="1819275"/>
                    <a:pt x="134615" y="1776443"/>
                    <a:pt x="326343" y="1807535"/>
                  </a:cubicBezTo>
                  <a:cubicBezTo>
                    <a:pt x="357460" y="1812581"/>
                    <a:pt x="388385" y="1819456"/>
                    <a:pt x="418492" y="1828800"/>
                  </a:cubicBezTo>
                  <a:cubicBezTo>
                    <a:pt x="457053" y="1840767"/>
                    <a:pt x="494020" y="1857372"/>
                    <a:pt x="531906" y="1871330"/>
                  </a:cubicBezTo>
                  <a:cubicBezTo>
                    <a:pt x="538917" y="1873913"/>
                    <a:pt x="545856" y="1876894"/>
                    <a:pt x="553171" y="1878418"/>
                  </a:cubicBezTo>
                  <a:cubicBezTo>
                    <a:pt x="724055" y="1914019"/>
                    <a:pt x="671285" y="1905154"/>
                    <a:pt x="836706" y="1913860"/>
                  </a:cubicBezTo>
                  <a:cubicBezTo>
                    <a:pt x="874511" y="1918586"/>
                    <a:pt x="912707" y="1920842"/>
                    <a:pt x="950120" y="1928037"/>
                  </a:cubicBezTo>
                  <a:cubicBezTo>
                    <a:pt x="974344" y="1932696"/>
                    <a:pt x="997426" y="1942048"/>
                    <a:pt x="1021004" y="1949302"/>
                  </a:cubicBezTo>
                  <a:cubicBezTo>
                    <a:pt x="1028145" y="1951499"/>
                    <a:pt x="1035332" y="1953615"/>
                    <a:pt x="1042269" y="1956390"/>
                  </a:cubicBezTo>
                  <a:cubicBezTo>
                    <a:pt x="1070788" y="1967798"/>
                    <a:pt x="1097596" y="1984123"/>
                    <a:pt x="1127329" y="1991832"/>
                  </a:cubicBezTo>
                  <a:cubicBezTo>
                    <a:pt x="1161940" y="2000805"/>
                    <a:pt x="1198213" y="2001283"/>
                    <a:pt x="1233655" y="2006009"/>
                  </a:cubicBezTo>
                  <a:lnTo>
                    <a:pt x="1339981" y="1998921"/>
                  </a:lnTo>
                  <a:cubicBezTo>
                    <a:pt x="1363651" y="1997027"/>
                    <a:pt x="1388248" y="1999069"/>
                    <a:pt x="1410864" y="1991832"/>
                  </a:cubicBezTo>
                  <a:cubicBezTo>
                    <a:pt x="1448114" y="1979912"/>
                    <a:pt x="1517190" y="1942214"/>
                    <a:pt x="1517190" y="1942214"/>
                  </a:cubicBezTo>
                  <a:cubicBezTo>
                    <a:pt x="1569171" y="1887870"/>
                    <a:pt x="1624032" y="1836140"/>
                    <a:pt x="1673134" y="1779181"/>
                  </a:cubicBezTo>
                  <a:cubicBezTo>
                    <a:pt x="1683483" y="1767176"/>
                    <a:pt x="1686809" y="1750566"/>
                    <a:pt x="1694399" y="1736651"/>
                  </a:cubicBezTo>
                  <a:cubicBezTo>
                    <a:pt x="1834301" y="1480165"/>
                    <a:pt x="1761337" y="1624042"/>
                    <a:pt x="1829078" y="1488558"/>
                  </a:cubicBezTo>
                  <a:cubicBezTo>
                    <a:pt x="1824353" y="1464930"/>
                    <a:pt x="1819343" y="1441357"/>
                    <a:pt x="1814902" y="1417674"/>
                  </a:cubicBezTo>
                  <a:cubicBezTo>
                    <a:pt x="1812253" y="1403548"/>
                    <a:pt x="1794178" y="1370599"/>
                    <a:pt x="1807813" y="1375144"/>
                  </a:cubicBezTo>
                  <a:cubicBezTo>
                    <a:pt x="1844577" y="1387399"/>
                    <a:pt x="1902325" y="1440121"/>
                    <a:pt x="1899962" y="1446028"/>
                  </a:cubicBezTo>
                  <a:cubicBezTo>
                    <a:pt x="1897599" y="1451935"/>
                    <a:pt x="1824352" y="1421219"/>
                    <a:pt x="1793636" y="1410586"/>
                  </a:cubicBezTo>
                  <a:cubicBezTo>
                    <a:pt x="1762920" y="1399953"/>
                    <a:pt x="1709757" y="1399953"/>
                    <a:pt x="1715664" y="1382232"/>
                  </a:cubicBezTo>
                  <a:cubicBezTo>
                    <a:pt x="1721571" y="1364511"/>
                    <a:pt x="1805451" y="1333795"/>
                    <a:pt x="1829079" y="1304260"/>
                  </a:cubicBezTo>
                  <a:cubicBezTo>
                    <a:pt x="1852707" y="1274725"/>
                    <a:pt x="1850345" y="1202660"/>
                    <a:pt x="1857433" y="1205023"/>
                  </a:cubicBezTo>
                  <a:cubicBezTo>
                    <a:pt x="1908945" y="1243657"/>
                    <a:pt x="1801907" y="1267637"/>
                    <a:pt x="1814902" y="1275907"/>
                  </a:cubicBezTo>
                  <a:cubicBezTo>
                    <a:pt x="1827897" y="1284177"/>
                    <a:pt x="1896418" y="1259368"/>
                    <a:pt x="1935404" y="1254642"/>
                  </a:cubicBezTo>
                  <a:cubicBezTo>
                    <a:pt x="1974390" y="1249916"/>
                    <a:pt x="2033460" y="1251097"/>
                    <a:pt x="2048818" y="1247553"/>
                  </a:cubicBezTo>
                  <a:cubicBezTo>
                    <a:pt x="2064176" y="1244009"/>
                    <a:pt x="2033577" y="1239400"/>
                    <a:pt x="2027553" y="1233376"/>
                  </a:cubicBezTo>
                  <a:cubicBezTo>
                    <a:pt x="1912142" y="1117967"/>
                    <a:pt x="2116442" y="1298432"/>
                    <a:pt x="1949581" y="1155404"/>
                  </a:cubicBezTo>
                  <a:cubicBezTo>
                    <a:pt x="1947218" y="1148316"/>
                    <a:pt x="1944304" y="1141388"/>
                    <a:pt x="1942492" y="1134139"/>
                  </a:cubicBezTo>
                  <a:cubicBezTo>
                    <a:pt x="1939453" y="1121983"/>
                    <a:pt x="1935794" y="1091142"/>
                    <a:pt x="1928316" y="1077432"/>
                  </a:cubicBezTo>
                  <a:cubicBezTo>
                    <a:pt x="1917642" y="1057863"/>
                    <a:pt x="1892874" y="1020725"/>
                    <a:pt x="1892874" y="1020725"/>
                  </a:cubicBezTo>
                  <a:cubicBezTo>
                    <a:pt x="1890511" y="1004186"/>
                    <a:pt x="1895250" y="984874"/>
                    <a:pt x="1885785" y="971107"/>
                  </a:cubicBezTo>
                  <a:cubicBezTo>
                    <a:pt x="1842080" y="907537"/>
                    <a:pt x="1801118" y="836688"/>
                    <a:pt x="1736929" y="793897"/>
                  </a:cubicBezTo>
                  <a:cubicBezTo>
                    <a:pt x="1729841" y="789172"/>
                    <a:pt x="1722479" y="784832"/>
                    <a:pt x="1715664" y="779721"/>
                  </a:cubicBezTo>
                  <a:cubicBezTo>
                    <a:pt x="1675211" y="749382"/>
                    <a:pt x="1638042" y="714372"/>
                    <a:pt x="1595162" y="687572"/>
                  </a:cubicBezTo>
                  <a:cubicBezTo>
                    <a:pt x="1576260" y="675758"/>
                    <a:pt x="1557002" y="664495"/>
                    <a:pt x="1538455" y="652130"/>
                  </a:cubicBezTo>
                  <a:cubicBezTo>
                    <a:pt x="1494845" y="623057"/>
                    <a:pt x="1521130" y="636085"/>
                    <a:pt x="1474660" y="595423"/>
                  </a:cubicBezTo>
                  <a:cubicBezTo>
                    <a:pt x="1468249" y="589813"/>
                    <a:pt x="1459762" y="586906"/>
                    <a:pt x="1453395" y="581246"/>
                  </a:cubicBezTo>
                  <a:cubicBezTo>
                    <a:pt x="1438410" y="567926"/>
                    <a:pt x="1425041" y="552893"/>
                    <a:pt x="1410864" y="538716"/>
                  </a:cubicBezTo>
                  <a:lnTo>
                    <a:pt x="1389599" y="517451"/>
                  </a:lnTo>
                  <a:cubicBezTo>
                    <a:pt x="1387236" y="510363"/>
                    <a:pt x="1384564" y="503370"/>
                    <a:pt x="1382511" y="496186"/>
                  </a:cubicBezTo>
                  <a:cubicBezTo>
                    <a:pt x="1379835" y="486819"/>
                    <a:pt x="1378843" y="476954"/>
                    <a:pt x="1375422" y="467832"/>
                  </a:cubicBezTo>
                  <a:cubicBezTo>
                    <a:pt x="1371712" y="457938"/>
                    <a:pt x="1365170" y="449290"/>
                    <a:pt x="1361246" y="439479"/>
                  </a:cubicBezTo>
                  <a:cubicBezTo>
                    <a:pt x="1355696" y="425604"/>
                    <a:pt x="1351795" y="411126"/>
                    <a:pt x="1347069" y="396949"/>
                  </a:cubicBezTo>
                  <a:cubicBezTo>
                    <a:pt x="1344706" y="389860"/>
                    <a:pt x="1344126" y="381900"/>
                    <a:pt x="1339981" y="375683"/>
                  </a:cubicBezTo>
                  <a:lnTo>
                    <a:pt x="1325804" y="354418"/>
                  </a:lnTo>
                  <a:cubicBezTo>
                    <a:pt x="1323441" y="342604"/>
                    <a:pt x="1324104" y="329752"/>
                    <a:pt x="1318716" y="318976"/>
                  </a:cubicBezTo>
                  <a:cubicBezTo>
                    <a:pt x="1314233" y="310010"/>
                    <a:pt x="1305026" y="304276"/>
                    <a:pt x="1297450" y="297711"/>
                  </a:cubicBezTo>
                  <a:cubicBezTo>
                    <a:pt x="1235347" y="243889"/>
                    <a:pt x="1228380" y="227432"/>
                    <a:pt x="1162771" y="205562"/>
                  </a:cubicBezTo>
                  <a:cubicBezTo>
                    <a:pt x="1151341" y="201752"/>
                    <a:pt x="1139090" y="201087"/>
                    <a:pt x="1127329" y="198474"/>
                  </a:cubicBezTo>
                  <a:cubicBezTo>
                    <a:pt x="1117819" y="196361"/>
                    <a:pt x="1108307" y="194185"/>
                    <a:pt x="1098976" y="191386"/>
                  </a:cubicBezTo>
                  <a:cubicBezTo>
                    <a:pt x="1084663" y="187092"/>
                    <a:pt x="1070759" y="181503"/>
                    <a:pt x="1056446" y="177209"/>
                  </a:cubicBezTo>
                  <a:cubicBezTo>
                    <a:pt x="1047115" y="174410"/>
                    <a:pt x="1037459" y="172797"/>
                    <a:pt x="1028092" y="170121"/>
                  </a:cubicBezTo>
                  <a:cubicBezTo>
                    <a:pt x="1004041" y="163249"/>
                    <a:pt x="1000217" y="158003"/>
                    <a:pt x="971385" y="155944"/>
                  </a:cubicBezTo>
                  <a:cubicBezTo>
                    <a:pt x="884057" y="149706"/>
                    <a:pt x="709116" y="141767"/>
                    <a:pt x="709116" y="141767"/>
                  </a:cubicBezTo>
                  <a:cubicBezTo>
                    <a:pt x="563349" y="109374"/>
                    <a:pt x="731081" y="143999"/>
                    <a:pt x="574436" y="120502"/>
                  </a:cubicBezTo>
                  <a:cubicBezTo>
                    <a:pt x="533604" y="114377"/>
                    <a:pt x="463667" y="97755"/>
                    <a:pt x="425581" y="85060"/>
                  </a:cubicBezTo>
                  <a:cubicBezTo>
                    <a:pt x="408510" y="79370"/>
                    <a:pt x="392757" y="70255"/>
                    <a:pt x="375962" y="63795"/>
                  </a:cubicBezTo>
                  <a:cubicBezTo>
                    <a:pt x="362015" y="58431"/>
                    <a:pt x="347476" y="54725"/>
                    <a:pt x="333432" y="49618"/>
                  </a:cubicBezTo>
                  <a:cubicBezTo>
                    <a:pt x="321474" y="45270"/>
                    <a:pt x="309948" y="39790"/>
                    <a:pt x="297990" y="35442"/>
                  </a:cubicBezTo>
                  <a:cubicBezTo>
                    <a:pt x="283946" y="30335"/>
                    <a:pt x="269116" y="27334"/>
                    <a:pt x="255460" y="21265"/>
                  </a:cubicBezTo>
                  <a:cubicBezTo>
                    <a:pt x="195728" y="-5283"/>
                    <a:pt x="282773" y="16803"/>
                    <a:pt x="198753" y="0"/>
                  </a:cubicBezTo>
                  <a:lnTo>
                    <a:pt x="142046" y="7088"/>
                  </a:lnTo>
                  <a:cubicBezTo>
                    <a:pt x="110709" y="10570"/>
                    <a:pt x="68299" y="11957"/>
                    <a:pt x="35720" y="21265"/>
                  </a:cubicBezTo>
                  <a:cubicBezTo>
                    <a:pt x="30640" y="22716"/>
                    <a:pt x="6185" y="9451"/>
                    <a:pt x="278" y="7088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A937E3-1828-48C4-BAA0-99F08D18FFE3}"/>
                </a:ext>
              </a:extLst>
            </p:cNvPr>
            <p:cNvSpPr txBox="1"/>
            <p:nvPr/>
          </p:nvSpPr>
          <p:spPr>
            <a:xfrm>
              <a:off x="6025116" y="4075814"/>
              <a:ext cx="140349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Plantation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D7D1AD-7BC2-4303-A547-DFE251D4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55" y="120638"/>
            <a:ext cx="3262575" cy="994172"/>
          </a:xfrm>
        </p:spPr>
        <p:txBody>
          <a:bodyPr>
            <a:normAutofit/>
          </a:bodyPr>
          <a:lstStyle/>
          <a:p>
            <a:pPr algn="ctr"/>
            <a:r>
              <a:rPr lang="en-GB" sz="2100" b="1" dirty="0"/>
              <a:t>Human Mobility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3CF751-D0C0-4CDD-A72E-248A0518E42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8165013" y="-45109"/>
            <a:ext cx="3567223" cy="1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20EA6D-9E58-4082-8D20-930B7663752E}"/>
              </a:ext>
            </a:extLst>
          </p:cNvPr>
          <p:cNvSpPr txBox="1"/>
          <p:nvPr/>
        </p:nvSpPr>
        <p:spPr>
          <a:xfrm>
            <a:off x="9249532" y="1477407"/>
            <a:ext cx="1398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Forest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D448F4-32C8-4365-A754-26D9E65504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5661660" y="904742"/>
            <a:ext cx="5366169" cy="520119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95B449-F661-4323-9812-E042FF072D7F}"/>
              </a:ext>
            </a:extLst>
          </p:cNvPr>
          <p:cNvSpPr/>
          <p:nvPr/>
        </p:nvSpPr>
        <p:spPr>
          <a:xfrm>
            <a:off x="8662084" y="2684369"/>
            <a:ext cx="1985630" cy="1037335"/>
          </a:xfrm>
          <a:custGeom>
            <a:avLst/>
            <a:gdLst>
              <a:gd name="connsiteX0" fmla="*/ 0 w 2643963"/>
              <a:gd name="connsiteY0" fmla="*/ 106326 h 1630326"/>
              <a:gd name="connsiteX1" fmla="*/ 673395 w 2643963"/>
              <a:gd name="connsiteY1" fmla="*/ 956931 h 1630326"/>
              <a:gd name="connsiteX2" fmla="*/ 2580167 w 2643963"/>
              <a:gd name="connsiteY2" fmla="*/ 1630326 h 1630326"/>
              <a:gd name="connsiteX3" fmla="*/ 2643963 w 2643963"/>
              <a:gd name="connsiteY3" fmla="*/ 1538177 h 1630326"/>
              <a:gd name="connsiteX4" fmla="*/ 2303721 w 2643963"/>
              <a:gd name="connsiteY4" fmla="*/ 1304261 h 1630326"/>
              <a:gd name="connsiteX5" fmla="*/ 1240465 w 2643963"/>
              <a:gd name="connsiteY5" fmla="*/ 453656 h 1630326"/>
              <a:gd name="connsiteX6" fmla="*/ 616688 w 2643963"/>
              <a:gd name="connsiteY6" fmla="*/ 0 h 1630326"/>
              <a:gd name="connsiteX7" fmla="*/ 588335 w 2643963"/>
              <a:gd name="connsiteY7" fmla="*/ 56707 h 1630326"/>
              <a:gd name="connsiteX8" fmla="*/ 0 w 2643963"/>
              <a:gd name="connsiteY8" fmla="*/ 106326 h 16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963" h="1630326">
                <a:moveTo>
                  <a:pt x="0" y="106326"/>
                </a:moveTo>
                <a:lnTo>
                  <a:pt x="673395" y="956931"/>
                </a:lnTo>
                <a:lnTo>
                  <a:pt x="2580167" y="1630326"/>
                </a:lnTo>
                <a:lnTo>
                  <a:pt x="2643963" y="1538177"/>
                </a:lnTo>
                <a:lnTo>
                  <a:pt x="2303721" y="1304261"/>
                </a:lnTo>
                <a:lnTo>
                  <a:pt x="1240465" y="453656"/>
                </a:lnTo>
                <a:lnTo>
                  <a:pt x="616688" y="0"/>
                </a:lnTo>
                <a:lnTo>
                  <a:pt x="588335" y="56707"/>
                </a:lnTo>
                <a:lnTo>
                  <a:pt x="0" y="10632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4E0C530-4516-4905-9FCE-D95F8FDF4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108236"/>
              </p:ext>
            </p:extLst>
          </p:nvPr>
        </p:nvGraphicFramePr>
        <p:xfrm>
          <a:off x="597394" y="812142"/>
          <a:ext cx="4989453" cy="5201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9C8794-F5D8-43F0-B61A-E9315FE80903}"/>
              </a:ext>
            </a:extLst>
          </p:cNvPr>
          <p:cNvCxnSpPr>
            <a:cxnSpLocks/>
          </p:cNvCxnSpPr>
          <p:nvPr/>
        </p:nvCxnSpPr>
        <p:spPr>
          <a:xfrm flipV="1">
            <a:off x="8893342" y="3203035"/>
            <a:ext cx="356190" cy="40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9B0614-9B76-4608-AB62-EC3AF7F035C7}"/>
              </a:ext>
            </a:extLst>
          </p:cNvPr>
          <p:cNvCxnSpPr>
            <a:cxnSpLocks/>
          </p:cNvCxnSpPr>
          <p:nvPr/>
        </p:nvCxnSpPr>
        <p:spPr>
          <a:xfrm flipV="1">
            <a:off x="9882814" y="3043653"/>
            <a:ext cx="736840" cy="127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F15C16-7F3C-421A-A08A-B97DBC282D28}"/>
              </a:ext>
            </a:extLst>
          </p:cNvPr>
          <p:cNvCxnSpPr>
            <a:cxnSpLocks/>
          </p:cNvCxnSpPr>
          <p:nvPr/>
        </p:nvCxnSpPr>
        <p:spPr>
          <a:xfrm flipH="1" flipV="1">
            <a:off x="9563194" y="3189970"/>
            <a:ext cx="319621" cy="112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2777A2-3898-48DA-BE09-D0CF02945927}"/>
              </a:ext>
            </a:extLst>
          </p:cNvPr>
          <p:cNvCxnSpPr>
            <a:cxnSpLocks/>
          </p:cNvCxnSpPr>
          <p:nvPr/>
        </p:nvCxnSpPr>
        <p:spPr>
          <a:xfrm flipV="1">
            <a:off x="7351621" y="1338639"/>
            <a:ext cx="1097512" cy="618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5E0B51-C25E-434E-B94E-C77C2FEE556F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0046464" y="3721703"/>
            <a:ext cx="553339" cy="115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A100D3-D9B9-49FB-B733-0FA714704461}"/>
              </a:ext>
            </a:extLst>
          </p:cNvPr>
          <p:cNvCxnSpPr>
            <a:cxnSpLocks/>
          </p:cNvCxnSpPr>
          <p:nvPr/>
        </p:nvCxnSpPr>
        <p:spPr>
          <a:xfrm flipV="1">
            <a:off x="8529459" y="2388489"/>
            <a:ext cx="826281" cy="78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3DBC74-C42F-47BB-8210-8606D848ED69}"/>
              </a:ext>
            </a:extLst>
          </p:cNvPr>
          <p:cNvCxnSpPr>
            <a:cxnSpLocks/>
          </p:cNvCxnSpPr>
          <p:nvPr/>
        </p:nvCxnSpPr>
        <p:spPr>
          <a:xfrm flipV="1">
            <a:off x="8024059" y="2126253"/>
            <a:ext cx="638024" cy="29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90B9C4-9181-4BB1-BE50-9EAAB9E3FD7B}"/>
              </a:ext>
            </a:extLst>
          </p:cNvPr>
          <p:cNvCxnSpPr>
            <a:cxnSpLocks/>
          </p:cNvCxnSpPr>
          <p:nvPr/>
        </p:nvCxnSpPr>
        <p:spPr>
          <a:xfrm flipV="1">
            <a:off x="7536441" y="1999256"/>
            <a:ext cx="482303" cy="19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B18AD-D790-41C7-88AA-283D8B998ABF}"/>
              </a:ext>
            </a:extLst>
          </p:cNvPr>
          <p:cNvSpPr txBox="1"/>
          <p:nvPr/>
        </p:nvSpPr>
        <p:spPr>
          <a:xfrm>
            <a:off x="9145598" y="2537644"/>
            <a:ext cx="80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D51F6-2131-4E2B-8C4C-BBAFBFB635E3}"/>
              </a:ext>
            </a:extLst>
          </p:cNvPr>
          <p:cNvSpPr txBox="1"/>
          <p:nvPr/>
        </p:nvSpPr>
        <p:spPr>
          <a:xfrm>
            <a:off x="8253022" y="1391262"/>
            <a:ext cx="80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FACC1-CB4F-45C5-A57A-B228B2750071}"/>
              </a:ext>
            </a:extLst>
          </p:cNvPr>
          <p:cNvSpPr txBox="1"/>
          <p:nvPr/>
        </p:nvSpPr>
        <p:spPr>
          <a:xfrm>
            <a:off x="10635604" y="2739846"/>
            <a:ext cx="80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301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17085-99C9-4AF9-8410-05C727D93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5396196" y="917287"/>
            <a:ext cx="5366169" cy="520119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7B106F-92E5-444F-A1C6-33895C39A1EB}"/>
              </a:ext>
            </a:extLst>
          </p:cNvPr>
          <p:cNvSpPr/>
          <p:nvPr/>
        </p:nvSpPr>
        <p:spPr>
          <a:xfrm>
            <a:off x="7717467" y="745684"/>
            <a:ext cx="3833037" cy="2977736"/>
          </a:xfrm>
          <a:custGeom>
            <a:avLst/>
            <a:gdLst>
              <a:gd name="connsiteX0" fmla="*/ 375684 w 5131981"/>
              <a:gd name="connsiteY0" fmla="*/ 0 h 3970315"/>
              <a:gd name="connsiteX1" fmla="*/ 467832 w 5131981"/>
              <a:gd name="connsiteY1" fmla="*/ 971107 h 3970315"/>
              <a:gd name="connsiteX2" fmla="*/ 0 w 5131981"/>
              <a:gd name="connsiteY2" fmla="*/ 1027814 h 3970315"/>
              <a:gd name="connsiteX3" fmla="*/ 28353 w 5131981"/>
              <a:gd name="connsiteY3" fmla="*/ 1112875 h 3970315"/>
              <a:gd name="connsiteX4" fmla="*/ 28353 w 5131981"/>
              <a:gd name="connsiteY4" fmla="*/ 1127051 h 3970315"/>
              <a:gd name="connsiteX5" fmla="*/ 581246 w 5131981"/>
              <a:gd name="connsiteY5" fmla="*/ 2410047 h 3970315"/>
              <a:gd name="connsiteX6" fmla="*/ 1616149 w 5131981"/>
              <a:gd name="connsiteY6" fmla="*/ 2211572 h 3970315"/>
              <a:gd name="connsiteX7" fmla="*/ 1679944 w 5131981"/>
              <a:gd name="connsiteY7" fmla="*/ 2169042 h 3970315"/>
              <a:gd name="connsiteX8" fmla="*/ 1708298 w 5131981"/>
              <a:gd name="connsiteY8" fmla="*/ 2176130 h 3970315"/>
              <a:gd name="connsiteX9" fmla="*/ 2509284 w 5131981"/>
              <a:gd name="connsiteY9" fmla="*/ 3147237 h 3970315"/>
              <a:gd name="connsiteX10" fmla="*/ 2636874 w 5131981"/>
              <a:gd name="connsiteY10" fmla="*/ 3239386 h 3970315"/>
              <a:gd name="connsiteX11" fmla="*/ 2707758 w 5131981"/>
              <a:gd name="connsiteY11" fmla="*/ 3289005 h 3970315"/>
              <a:gd name="connsiteX12" fmla="*/ 2799907 w 5131981"/>
              <a:gd name="connsiteY12" fmla="*/ 3366977 h 3970315"/>
              <a:gd name="connsiteX13" fmla="*/ 2821172 w 5131981"/>
              <a:gd name="connsiteY13" fmla="*/ 3409507 h 3970315"/>
              <a:gd name="connsiteX14" fmla="*/ 2856614 w 5131981"/>
              <a:gd name="connsiteY14" fmla="*/ 3494568 h 3970315"/>
              <a:gd name="connsiteX15" fmla="*/ 3182679 w 5131981"/>
              <a:gd name="connsiteY15" fmla="*/ 3841898 h 3970315"/>
              <a:gd name="connsiteX16" fmla="*/ 3246474 w 5131981"/>
              <a:gd name="connsiteY16" fmla="*/ 3905693 h 3970315"/>
              <a:gd name="connsiteX17" fmla="*/ 3267739 w 5131981"/>
              <a:gd name="connsiteY17" fmla="*/ 3912782 h 3970315"/>
              <a:gd name="connsiteX18" fmla="*/ 3317358 w 5131981"/>
              <a:gd name="connsiteY18" fmla="*/ 3919870 h 3970315"/>
              <a:gd name="connsiteX19" fmla="*/ 3381153 w 5131981"/>
              <a:gd name="connsiteY19" fmla="*/ 3969488 h 3970315"/>
              <a:gd name="connsiteX20" fmla="*/ 3395330 w 5131981"/>
              <a:gd name="connsiteY20" fmla="*/ 3969488 h 3970315"/>
              <a:gd name="connsiteX21" fmla="*/ 4182139 w 5131981"/>
              <a:gd name="connsiteY21" fmla="*/ 3763926 h 3970315"/>
              <a:gd name="connsiteX22" fmla="*/ 4167963 w 5131981"/>
              <a:gd name="connsiteY22" fmla="*/ 3700130 h 3970315"/>
              <a:gd name="connsiteX23" fmla="*/ 4189228 w 5131981"/>
              <a:gd name="connsiteY23" fmla="*/ 3685954 h 3970315"/>
              <a:gd name="connsiteX24" fmla="*/ 5004391 w 5131981"/>
              <a:gd name="connsiteY24" fmla="*/ 3267740 h 3970315"/>
              <a:gd name="connsiteX25" fmla="*/ 5131981 w 5131981"/>
              <a:gd name="connsiteY25" fmla="*/ 2856614 h 3970315"/>
              <a:gd name="connsiteX0" fmla="*/ 375684 w 5110716"/>
              <a:gd name="connsiteY0" fmla="*/ 0 h 3970315"/>
              <a:gd name="connsiteX1" fmla="*/ 467832 w 5110716"/>
              <a:gd name="connsiteY1" fmla="*/ 971107 h 3970315"/>
              <a:gd name="connsiteX2" fmla="*/ 0 w 5110716"/>
              <a:gd name="connsiteY2" fmla="*/ 1027814 h 3970315"/>
              <a:gd name="connsiteX3" fmla="*/ 28353 w 5110716"/>
              <a:gd name="connsiteY3" fmla="*/ 1112875 h 3970315"/>
              <a:gd name="connsiteX4" fmla="*/ 28353 w 5110716"/>
              <a:gd name="connsiteY4" fmla="*/ 1127051 h 3970315"/>
              <a:gd name="connsiteX5" fmla="*/ 581246 w 5110716"/>
              <a:gd name="connsiteY5" fmla="*/ 2410047 h 3970315"/>
              <a:gd name="connsiteX6" fmla="*/ 1616149 w 5110716"/>
              <a:gd name="connsiteY6" fmla="*/ 2211572 h 3970315"/>
              <a:gd name="connsiteX7" fmla="*/ 1679944 w 5110716"/>
              <a:gd name="connsiteY7" fmla="*/ 2169042 h 3970315"/>
              <a:gd name="connsiteX8" fmla="*/ 1708298 w 5110716"/>
              <a:gd name="connsiteY8" fmla="*/ 2176130 h 3970315"/>
              <a:gd name="connsiteX9" fmla="*/ 2509284 w 5110716"/>
              <a:gd name="connsiteY9" fmla="*/ 3147237 h 3970315"/>
              <a:gd name="connsiteX10" fmla="*/ 2636874 w 5110716"/>
              <a:gd name="connsiteY10" fmla="*/ 3239386 h 3970315"/>
              <a:gd name="connsiteX11" fmla="*/ 2707758 w 5110716"/>
              <a:gd name="connsiteY11" fmla="*/ 3289005 h 3970315"/>
              <a:gd name="connsiteX12" fmla="*/ 2799907 w 5110716"/>
              <a:gd name="connsiteY12" fmla="*/ 3366977 h 3970315"/>
              <a:gd name="connsiteX13" fmla="*/ 2821172 w 5110716"/>
              <a:gd name="connsiteY13" fmla="*/ 3409507 h 3970315"/>
              <a:gd name="connsiteX14" fmla="*/ 2856614 w 5110716"/>
              <a:gd name="connsiteY14" fmla="*/ 3494568 h 3970315"/>
              <a:gd name="connsiteX15" fmla="*/ 3182679 w 5110716"/>
              <a:gd name="connsiteY15" fmla="*/ 3841898 h 3970315"/>
              <a:gd name="connsiteX16" fmla="*/ 3246474 w 5110716"/>
              <a:gd name="connsiteY16" fmla="*/ 3905693 h 3970315"/>
              <a:gd name="connsiteX17" fmla="*/ 3267739 w 5110716"/>
              <a:gd name="connsiteY17" fmla="*/ 3912782 h 3970315"/>
              <a:gd name="connsiteX18" fmla="*/ 3317358 w 5110716"/>
              <a:gd name="connsiteY18" fmla="*/ 3919870 h 3970315"/>
              <a:gd name="connsiteX19" fmla="*/ 3381153 w 5110716"/>
              <a:gd name="connsiteY19" fmla="*/ 3969488 h 3970315"/>
              <a:gd name="connsiteX20" fmla="*/ 3395330 w 5110716"/>
              <a:gd name="connsiteY20" fmla="*/ 3969488 h 3970315"/>
              <a:gd name="connsiteX21" fmla="*/ 4182139 w 5110716"/>
              <a:gd name="connsiteY21" fmla="*/ 3763926 h 3970315"/>
              <a:gd name="connsiteX22" fmla="*/ 4167963 w 5110716"/>
              <a:gd name="connsiteY22" fmla="*/ 3700130 h 3970315"/>
              <a:gd name="connsiteX23" fmla="*/ 4189228 w 5110716"/>
              <a:gd name="connsiteY23" fmla="*/ 3685954 h 3970315"/>
              <a:gd name="connsiteX24" fmla="*/ 5004391 w 5110716"/>
              <a:gd name="connsiteY24" fmla="*/ 3267740 h 3970315"/>
              <a:gd name="connsiteX25" fmla="*/ 5110716 w 5110716"/>
              <a:gd name="connsiteY25" fmla="*/ 28354 h 397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16" h="3970315">
                <a:moveTo>
                  <a:pt x="375684" y="0"/>
                </a:moveTo>
                <a:lnTo>
                  <a:pt x="467832" y="971107"/>
                </a:lnTo>
                <a:lnTo>
                  <a:pt x="0" y="1027814"/>
                </a:lnTo>
                <a:cubicBezTo>
                  <a:pt x="9787" y="1053913"/>
                  <a:pt x="23559" y="1084109"/>
                  <a:pt x="28353" y="1112875"/>
                </a:cubicBezTo>
                <a:cubicBezTo>
                  <a:pt x="29130" y="1117536"/>
                  <a:pt x="28353" y="1122326"/>
                  <a:pt x="28353" y="1127051"/>
                </a:cubicBezTo>
                <a:lnTo>
                  <a:pt x="581246" y="2410047"/>
                </a:lnTo>
                <a:lnTo>
                  <a:pt x="1616149" y="2211572"/>
                </a:lnTo>
                <a:cubicBezTo>
                  <a:pt x="1637414" y="2197395"/>
                  <a:pt x="1656090" y="2178217"/>
                  <a:pt x="1679944" y="2169042"/>
                </a:cubicBezTo>
                <a:cubicBezTo>
                  <a:pt x="1689037" y="2165545"/>
                  <a:pt x="1708298" y="2176130"/>
                  <a:pt x="1708298" y="2176130"/>
                </a:cubicBezTo>
                <a:lnTo>
                  <a:pt x="2509284" y="3147237"/>
                </a:lnTo>
                <a:lnTo>
                  <a:pt x="2636874" y="3239386"/>
                </a:lnTo>
                <a:cubicBezTo>
                  <a:pt x="2660343" y="3256150"/>
                  <a:pt x="2687364" y="3268611"/>
                  <a:pt x="2707758" y="3289005"/>
                </a:cubicBezTo>
                <a:cubicBezTo>
                  <a:pt x="2769425" y="3350671"/>
                  <a:pt x="2737915" y="3325648"/>
                  <a:pt x="2799907" y="3366977"/>
                </a:cubicBezTo>
                <a:cubicBezTo>
                  <a:pt x="2806995" y="3381154"/>
                  <a:pt x="2814735" y="3395023"/>
                  <a:pt x="2821172" y="3409507"/>
                </a:cubicBezTo>
                <a:cubicBezTo>
                  <a:pt x="2833647" y="3437576"/>
                  <a:pt x="2856614" y="3494568"/>
                  <a:pt x="2856614" y="3494568"/>
                </a:cubicBezTo>
                <a:lnTo>
                  <a:pt x="3182679" y="3841898"/>
                </a:lnTo>
                <a:cubicBezTo>
                  <a:pt x="3203944" y="3863163"/>
                  <a:pt x="3223371" y="3886440"/>
                  <a:pt x="3246474" y="3905693"/>
                </a:cubicBezTo>
                <a:cubicBezTo>
                  <a:pt x="3252214" y="3910476"/>
                  <a:pt x="3260412" y="3911317"/>
                  <a:pt x="3267739" y="3912782"/>
                </a:cubicBezTo>
                <a:cubicBezTo>
                  <a:pt x="3284122" y="3916059"/>
                  <a:pt x="3300818" y="3917507"/>
                  <a:pt x="3317358" y="3919870"/>
                </a:cubicBezTo>
                <a:cubicBezTo>
                  <a:pt x="3341803" y="3944315"/>
                  <a:pt x="3348321" y="3955417"/>
                  <a:pt x="3381153" y="3969488"/>
                </a:cubicBezTo>
                <a:cubicBezTo>
                  <a:pt x="3385497" y="3971350"/>
                  <a:pt x="3390604" y="3969488"/>
                  <a:pt x="3395330" y="3969488"/>
                </a:cubicBezTo>
                <a:lnTo>
                  <a:pt x="4182139" y="3763926"/>
                </a:lnTo>
                <a:cubicBezTo>
                  <a:pt x="4177414" y="3742661"/>
                  <a:pt x="4165991" y="3721825"/>
                  <a:pt x="4167963" y="3700130"/>
                </a:cubicBezTo>
                <a:cubicBezTo>
                  <a:pt x="4168734" y="3691646"/>
                  <a:pt x="4189228" y="3685954"/>
                  <a:pt x="4189228" y="3685954"/>
                </a:cubicBezTo>
                <a:lnTo>
                  <a:pt x="5004391" y="3267740"/>
                </a:lnTo>
                <a:lnTo>
                  <a:pt x="5110716" y="28354"/>
                </a:lnTo>
              </a:path>
            </a:pathLst>
          </a:custGeom>
          <a:solidFill>
            <a:srgbClr val="92D05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97F1EC-001C-48E5-87E7-9D072AB584B3}"/>
              </a:ext>
            </a:extLst>
          </p:cNvPr>
          <p:cNvCxnSpPr>
            <a:cxnSpLocks/>
          </p:cNvCxnSpPr>
          <p:nvPr/>
        </p:nvCxnSpPr>
        <p:spPr>
          <a:xfrm flipV="1">
            <a:off x="8518895" y="3246595"/>
            <a:ext cx="1533747" cy="22931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D4F792-3F8F-45DE-9B96-32050D648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91978"/>
              </p:ext>
            </p:extLst>
          </p:nvPr>
        </p:nvGraphicFramePr>
        <p:xfrm>
          <a:off x="796334" y="917287"/>
          <a:ext cx="4699149" cy="510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61ED3B1-24C0-4E85-AF30-A6D0B878F43C}"/>
              </a:ext>
            </a:extLst>
          </p:cNvPr>
          <p:cNvSpPr txBox="1">
            <a:spLocks/>
          </p:cNvSpPr>
          <p:nvPr/>
        </p:nvSpPr>
        <p:spPr>
          <a:xfrm>
            <a:off x="1154287" y="122758"/>
            <a:ext cx="39832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/>
              <a:t>How can modelling be useful?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6FB77A-0E5B-4ABF-974D-580DFA990FC4}"/>
              </a:ext>
            </a:extLst>
          </p:cNvPr>
          <p:cNvSpPr/>
          <p:nvPr/>
        </p:nvSpPr>
        <p:spPr>
          <a:xfrm>
            <a:off x="7169891" y="1031266"/>
            <a:ext cx="4231757" cy="3294533"/>
          </a:xfrm>
          <a:custGeom>
            <a:avLst/>
            <a:gdLst>
              <a:gd name="connsiteX0" fmla="*/ 0 w 5550195"/>
              <a:gd name="connsiteY0" fmla="*/ 0 h 4366437"/>
              <a:gd name="connsiteX1" fmla="*/ 503274 w 5550195"/>
              <a:gd name="connsiteY1" fmla="*/ 1396410 h 4366437"/>
              <a:gd name="connsiteX2" fmla="*/ 829339 w 5550195"/>
              <a:gd name="connsiteY2" fmla="*/ 1658679 h 4366437"/>
              <a:gd name="connsiteX3" fmla="*/ 1481469 w 5550195"/>
              <a:gd name="connsiteY3" fmla="*/ 2438400 h 4366437"/>
              <a:gd name="connsiteX4" fmla="*/ 2402958 w 5550195"/>
              <a:gd name="connsiteY4" fmla="*/ 3125972 h 4366437"/>
              <a:gd name="connsiteX5" fmla="*/ 4160874 w 5550195"/>
              <a:gd name="connsiteY5" fmla="*/ 4182140 h 4366437"/>
              <a:gd name="connsiteX6" fmla="*/ 5550195 w 5550195"/>
              <a:gd name="connsiteY6" fmla="*/ 4366437 h 436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0195" h="4366437">
                <a:moveTo>
                  <a:pt x="0" y="0"/>
                </a:moveTo>
                <a:lnTo>
                  <a:pt x="503274" y="1396410"/>
                </a:lnTo>
                <a:lnTo>
                  <a:pt x="829339" y="1658679"/>
                </a:lnTo>
                <a:lnTo>
                  <a:pt x="1481469" y="2438400"/>
                </a:lnTo>
                <a:lnTo>
                  <a:pt x="2402958" y="3125972"/>
                </a:lnTo>
                <a:lnTo>
                  <a:pt x="4160874" y="4182140"/>
                </a:lnTo>
                <a:lnTo>
                  <a:pt x="5550195" y="4366437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5CB5C-15AC-4505-B68D-938D616AC5C5}"/>
              </a:ext>
            </a:extLst>
          </p:cNvPr>
          <p:cNvSpPr txBox="1"/>
          <p:nvPr/>
        </p:nvSpPr>
        <p:spPr>
          <a:xfrm>
            <a:off x="9065142" y="1455007"/>
            <a:ext cx="1679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Forest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5FD15EB-5545-401A-A706-5B6B6BF64B9D}"/>
              </a:ext>
            </a:extLst>
          </p:cNvPr>
          <p:cNvSpPr/>
          <p:nvPr/>
        </p:nvSpPr>
        <p:spPr>
          <a:xfrm>
            <a:off x="8742871" y="2917519"/>
            <a:ext cx="829977" cy="99417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7704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DE1A79BF-CB3B-4F64-9FB7-95BF1832B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11" y="1393369"/>
            <a:ext cx="2679018" cy="4270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3CC5F-5C45-4235-9A2A-55312A1E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" t="3377" r="8148" b="4366"/>
          <a:stretch/>
        </p:blipFill>
        <p:spPr>
          <a:xfrm>
            <a:off x="3787029" y="724011"/>
            <a:ext cx="4028981" cy="5409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F906E-7364-49EB-9106-984E5DE89D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8" t="18296" r="20667" b="22189"/>
          <a:stretch/>
        </p:blipFill>
        <p:spPr>
          <a:xfrm>
            <a:off x="5683201" y="2120729"/>
            <a:ext cx="2331716" cy="226685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B63E62D-E353-49E9-A738-534422013C7F}"/>
              </a:ext>
            </a:extLst>
          </p:cNvPr>
          <p:cNvSpPr/>
          <p:nvPr/>
        </p:nvSpPr>
        <p:spPr>
          <a:xfrm>
            <a:off x="5683201" y="2120729"/>
            <a:ext cx="2390881" cy="2483841"/>
          </a:xfrm>
          <a:prstGeom prst="borderCallout1">
            <a:avLst>
              <a:gd name="adj1" fmla="val 9896"/>
              <a:gd name="adj2" fmla="val 42"/>
              <a:gd name="adj3" fmla="val 21574"/>
              <a:gd name="adj4" fmla="val -1404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0BC60-C3F1-4DE6-BBBE-D7916EE633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3855513" y="278484"/>
            <a:ext cx="5719014" cy="554319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7B1E398-A043-4702-B034-9B7A6D4006CB}"/>
              </a:ext>
            </a:extLst>
          </p:cNvPr>
          <p:cNvGrpSpPr/>
          <p:nvPr/>
        </p:nvGrpSpPr>
        <p:grpSpPr>
          <a:xfrm>
            <a:off x="7336352" y="381075"/>
            <a:ext cx="4184127" cy="2669007"/>
            <a:chOff x="7336352" y="381075"/>
            <a:chExt cx="4184127" cy="266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BDC18A-004B-44D8-8163-386873AF3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6352" y="1897445"/>
              <a:ext cx="369001" cy="272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264FCE-C893-43F4-9EA5-3E1B0C869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500" t="16112" r="21469" b="10558"/>
            <a:stretch/>
          </p:blipFill>
          <p:spPr>
            <a:xfrm>
              <a:off x="7765542" y="381075"/>
              <a:ext cx="3754937" cy="2669007"/>
            </a:xfrm>
            <a:prstGeom prst="rect">
              <a:avLst/>
            </a:prstGeom>
          </p:spPr>
        </p:pic>
      </p:grpSp>
      <p:pic>
        <p:nvPicPr>
          <p:cNvPr id="1026" name="Picture 2" descr="Image result for cambodia malaria houses people">
            <a:extLst>
              <a:ext uri="{FF2B5EF4-FFF2-40B4-BE49-F238E27FC236}">
                <a16:creationId xmlns:a16="http://schemas.microsoft.com/office/drawing/2014/main" id="{0A1073D8-79DC-44CF-A27F-E3C410EE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38" y="692826"/>
            <a:ext cx="8122899" cy="54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AFDB52D-CDAE-41F7-83AC-F529FBF02408}"/>
              </a:ext>
            </a:extLst>
          </p:cNvPr>
          <p:cNvSpPr/>
          <p:nvPr/>
        </p:nvSpPr>
        <p:spPr>
          <a:xfrm>
            <a:off x="10568940" y="1897445"/>
            <a:ext cx="482118" cy="41141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89FDDD-E127-49D7-9C7C-A2E94F89E0ED}"/>
              </a:ext>
            </a:extLst>
          </p:cNvPr>
          <p:cNvSpPr txBox="1"/>
          <p:nvPr/>
        </p:nvSpPr>
        <p:spPr>
          <a:xfrm>
            <a:off x="312420" y="472440"/>
            <a:ext cx="461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What is the level of universal coverage required for elimination?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29F1D5-E1F9-4547-95AF-0E1DA3402124}"/>
              </a:ext>
            </a:extLst>
          </p:cNvPr>
          <p:cNvSpPr txBox="1"/>
          <p:nvPr/>
        </p:nvSpPr>
        <p:spPr>
          <a:xfrm>
            <a:off x="7408984" y="4218395"/>
            <a:ext cx="507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What intervention coverage should we have in each Province?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88F386-C3A1-48F8-BF82-BAC6EC761770}"/>
              </a:ext>
            </a:extLst>
          </p:cNvPr>
          <p:cNvSpPr txBox="1"/>
          <p:nvPr/>
        </p:nvSpPr>
        <p:spPr>
          <a:xfrm>
            <a:off x="946791" y="4219287"/>
            <a:ext cx="375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Should we have VMWs in all villages?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011B6-E67D-4FF0-AC6E-6F182285C2B4}"/>
              </a:ext>
            </a:extLst>
          </p:cNvPr>
          <p:cNvSpPr txBox="1"/>
          <p:nvPr/>
        </p:nvSpPr>
        <p:spPr>
          <a:xfrm>
            <a:off x="168553" y="3189874"/>
            <a:ext cx="46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What are the best reactive/active strategies in low API villages?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30B4D2-06DB-4F9F-8726-2186D074BCA7}"/>
              </a:ext>
            </a:extLst>
          </p:cNvPr>
          <p:cNvSpPr txBox="1"/>
          <p:nvPr/>
        </p:nvSpPr>
        <p:spPr>
          <a:xfrm>
            <a:off x="2080260" y="81624"/>
            <a:ext cx="803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How do we optimize individual protection?</a:t>
            </a:r>
          </a:p>
        </p:txBody>
      </p:sp>
    </p:spTree>
    <p:extLst>
      <p:ext uri="{BB962C8B-B14F-4D97-AF65-F5344CB8AC3E}">
        <p14:creationId xmlns:p14="http://schemas.microsoft.com/office/powerpoint/2010/main" val="1722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2" grpId="0" animBg="1"/>
      <p:bldP spid="42" grpId="1" animBg="1"/>
      <p:bldP spid="44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3885995" y="847806"/>
            <a:ext cx="4521130" cy="43821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30871" y="4984135"/>
            <a:ext cx="4124960" cy="1735301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Population Structure/ Mobility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527C437-2D3B-40C0-8D17-32849642F6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 b="19326"/>
          <a:stretch/>
        </p:blipFill>
        <p:spPr>
          <a:xfrm>
            <a:off x="521546" y="941002"/>
            <a:ext cx="3894049" cy="4524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3FB6991-9209-4860-95E5-61A19982DD3B}"/>
              </a:ext>
            </a:extLst>
          </p:cNvPr>
          <p:cNvSpPr txBox="1">
            <a:spLocks/>
          </p:cNvSpPr>
          <p:nvPr/>
        </p:nvSpPr>
        <p:spPr>
          <a:xfrm>
            <a:off x="276251" y="4993514"/>
            <a:ext cx="4231961" cy="1735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Geographical differences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3B6ED096-4AC4-4D82-8BAC-E9B2731F2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75315" y="1894839"/>
            <a:ext cx="4286448" cy="285459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7381E93-F502-4D05-88E4-EC2DD13D37AA}"/>
              </a:ext>
            </a:extLst>
          </p:cNvPr>
          <p:cNvSpPr txBox="1">
            <a:spLocks/>
          </p:cNvSpPr>
          <p:nvPr/>
        </p:nvSpPr>
        <p:spPr>
          <a:xfrm>
            <a:off x="7593162" y="4993514"/>
            <a:ext cx="5050755" cy="1735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Logistics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AA761-1CE4-41A8-B1B9-70EAF0576E93}"/>
              </a:ext>
            </a:extLst>
          </p:cNvPr>
          <p:cNvSpPr txBox="1"/>
          <p:nvPr/>
        </p:nvSpPr>
        <p:spPr>
          <a:xfrm>
            <a:off x="2854720" y="215552"/>
            <a:ext cx="658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Putting all key elements together</a:t>
            </a:r>
          </a:p>
        </p:txBody>
      </p:sp>
    </p:spTree>
    <p:extLst>
      <p:ext uri="{BB962C8B-B14F-4D97-AF65-F5344CB8AC3E}">
        <p14:creationId xmlns:p14="http://schemas.microsoft.com/office/powerpoint/2010/main" val="313591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simulation_fn_md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965" y="16641"/>
            <a:ext cx="6599445" cy="61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equations">
            <a:extLst>
              <a:ext uri="{FF2B5EF4-FFF2-40B4-BE49-F238E27FC236}">
                <a16:creationId xmlns:a16="http://schemas.microsoft.com/office/drawing/2014/main" id="{BBFF12BA-9FF4-4EED-ABBF-4AD20AEE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01" y="1078028"/>
            <a:ext cx="4651564" cy="46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9A54B49F-B1D8-4329-9F8F-B8F0DF489D53}"/>
              </a:ext>
            </a:extLst>
          </p:cNvPr>
          <p:cNvSpPr/>
          <p:nvPr/>
        </p:nvSpPr>
        <p:spPr>
          <a:xfrm>
            <a:off x="3366977" y="671331"/>
            <a:ext cx="5453502" cy="5245926"/>
          </a:xfrm>
          <a:prstGeom prst="rightArrowCallout">
            <a:avLst>
              <a:gd name="adj1" fmla="val 5572"/>
              <a:gd name="adj2" fmla="val 8754"/>
              <a:gd name="adj3" fmla="val 20933"/>
              <a:gd name="adj4" fmla="val 307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2CC8E7-7582-4C71-99BD-7DF2FD2F61B2}"/>
              </a:ext>
            </a:extLst>
          </p:cNvPr>
          <p:cNvGrpSpPr/>
          <p:nvPr/>
        </p:nvGrpSpPr>
        <p:grpSpPr>
          <a:xfrm>
            <a:off x="731519" y="579407"/>
            <a:ext cx="2811849" cy="2317969"/>
            <a:chOff x="698843" y="176295"/>
            <a:chExt cx="2731929" cy="2188680"/>
          </a:xfrm>
        </p:grpSpPr>
        <p:pic>
          <p:nvPicPr>
            <p:cNvPr id="4" name="Picture 3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08E145C1-7C79-4407-A570-E440E98D4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43" y="545627"/>
              <a:ext cx="2731929" cy="18193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A52D8A-36ED-495B-9DEF-9C43A5D49A0D}"/>
                </a:ext>
              </a:extLst>
            </p:cNvPr>
            <p:cNvSpPr txBox="1"/>
            <p:nvPr/>
          </p:nvSpPr>
          <p:spPr>
            <a:xfrm>
              <a:off x="698843" y="176295"/>
              <a:ext cx="2731928" cy="36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Intervention Logistics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3919BF84-3361-4194-BD89-92A676A9F0A7}"/>
              </a:ext>
            </a:extLst>
          </p:cNvPr>
          <p:cNvSpPr/>
          <p:nvPr/>
        </p:nvSpPr>
        <p:spPr>
          <a:xfrm>
            <a:off x="1959524" y="2984262"/>
            <a:ext cx="356956" cy="608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Image result for money">
            <a:extLst>
              <a:ext uri="{FF2B5EF4-FFF2-40B4-BE49-F238E27FC236}">
                <a16:creationId xmlns:a16="http://schemas.microsoft.com/office/drawing/2014/main" id="{B66FDF6C-6E55-44C4-9E56-A10C9AE2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4013458"/>
            <a:ext cx="2824013" cy="21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9B6EB-7409-4AE4-9777-B5C134B163DF}"/>
              </a:ext>
            </a:extLst>
          </p:cNvPr>
          <p:cNvSpPr txBox="1"/>
          <p:nvPr/>
        </p:nvSpPr>
        <p:spPr>
          <a:xfrm>
            <a:off x="731664" y="3657308"/>
            <a:ext cx="2819322" cy="37779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Intervention Costs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82125-132E-4188-80E9-5978C51015F9}"/>
              </a:ext>
            </a:extLst>
          </p:cNvPr>
          <p:cNvSpPr txBox="1"/>
          <p:nvPr/>
        </p:nvSpPr>
        <p:spPr>
          <a:xfrm>
            <a:off x="8825025" y="1768861"/>
            <a:ext cx="31614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Cost effectiveness</a:t>
            </a:r>
          </a:p>
          <a:p>
            <a:endParaRPr lang="en-GB" sz="32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GB" sz="3200" dirty="0">
                <a:latin typeface="Dubai Light" panose="020B0303030403030204" pitchFamily="34" charset="-78"/>
                <a:cs typeface="Dubai Light" panose="020B0303030403030204" pitchFamily="34" charset="-78"/>
              </a:rPr>
              <a:t>$ per case averted</a:t>
            </a:r>
          </a:p>
          <a:p>
            <a:endParaRPr lang="en-GB" sz="10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GB" sz="3200" dirty="0">
                <a:latin typeface="Dubai Light" panose="020B0303030403030204" pitchFamily="34" charset="-78"/>
                <a:cs typeface="Dubai Light" panose="020B0303030403030204" pitchFamily="34" charset="-78"/>
              </a:rPr>
              <a:t>$ per percent reduction in prevalence </a:t>
            </a:r>
          </a:p>
          <a:p>
            <a:endParaRPr lang="en-GB" sz="32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endParaRPr lang="en-GB" sz="32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DE931-17CB-4D87-9F5B-223374A04C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3270300" y="457487"/>
            <a:ext cx="5366169" cy="52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905B90C-215C-46F1-97F9-0B59BD673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903666"/>
              </p:ext>
            </p:extLst>
          </p:nvPr>
        </p:nvGraphicFramePr>
        <p:xfrm>
          <a:off x="1190847" y="1370199"/>
          <a:ext cx="4054547" cy="3672274"/>
        </p:xfrm>
        <a:graphic>
          <a:graphicData uri="http://schemas.openxmlformats.org/drawingml/2006/table">
            <a:tbl>
              <a:tblPr firstRow="1" firstCol="1"/>
              <a:tblGrid>
                <a:gridCol w="1945853">
                  <a:extLst>
                    <a:ext uri="{9D8B030D-6E8A-4147-A177-3AD203B41FA5}">
                      <a16:colId xmlns:a16="http://schemas.microsoft.com/office/drawing/2014/main" val="3691678411"/>
                    </a:ext>
                  </a:extLst>
                </a:gridCol>
                <a:gridCol w="735527">
                  <a:extLst>
                    <a:ext uri="{9D8B030D-6E8A-4147-A177-3AD203B41FA5}">
                      <a16:colId xmlns:a16="http://schemas.microsoft.com/office/drawing/2014/main" val="391516635"/>
                    </a:ext>
                  </a:extLst>
                </a:gridCol>
                <a:gridCol w="1373167">
                  <a:extLst>
                    <a:ext uri="{9D8B030D-6E8A-4147-A177-3AD203B41FA5}">
                      <a16:colId xmlns:a16="http://schemas.microsoft.com/office/drawing/2014/main" val="256312470"/>
                    </a:ext>
                  </a:extLst>
                </a:gridCol>
              </a:tblGrid>
              <a:tr h="556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 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 millions)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27235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IRS teams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12.09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886365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VMW coverage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27.19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725653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PECADOM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9.02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87626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MTAT coverage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77037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MTAT teams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222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MDA coverage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11.65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39757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MDA teams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444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49472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ITNs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5.25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617763"/>
                  </a:ext>
                </a:extLst>
              </a:tr>
              <a:tr h="272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Impact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95.52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341"/>
                  </a:ext>
                </a:extLst>
              </a:tr>
              <a:tr h="556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 millions)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65.33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938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F2BBAF-8C59-43DE-96A6-654E27487D4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6" r="27736"/>
          <a:stretch/>
        </p:blipFill>
        <p:spPr bwMode="auto">
          <a:xfrm>
            <a:off x="5954235" y="845132"/>
            <a:ext cx="5996762" cy="4977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36086-C13A-482F-8867-245E07D233FD}"/>
              </a:ext>
            </a:extLst>
          </p:cNvPr>
          <p:cNvSpPr txBox="1"/>
          <p:nvPr/>
        </p:nvSpPr>
        <p:spPr>
          <a:xfrm>
            <a:off x="10126980" y="1676400"/>
            <a:ext cx="6781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/>
              <a:t>vmw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6633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77F184-5F80-4C14-AF5B-12011DAD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" r="13345" b="20139"/>
          <a:stretch/>
        </p:blipFill>
        <p:spPr>
          <a:xfrm>
            <a:off x="608669" y="509904"/>
            <a:ext cx="1302345" cy="13529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DAED1A-2458-4E61-8966-034D284FF9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03" y="1845728"/>
            <a:ext cx="1673013" cy="1338637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E16A81BF-462B-4B8C-8858-DD61788A8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9" t="63697" r="5900" b="6322"/>
          <a:stretch/>
        </p:blipFill>
        <p:spPr bwMode="auto">
          <a:xfrm>
            <a:off x="2248746" y="3197185"/>
            <a:ext cx="2474328" cy="136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C6F75-F2EF-416D-A293-162CBDFEB09D}"/>
              </a:ext>
            </a:extLst>
          </p:cNvPr>
          <p:cNvGrpSpPr/>
          <p:nvPr/>
        </p:nvGrpSpPr>
        <p:grpSpPr>
          <a:xfrm>
            <a:off x="616375" y="691684"/>
            <a:ext cx="8236372" cy="5418667"/>
            <a:chOff x="3738880" y="719666"/>
            <a:chExt cx="8236372" cy="54186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B2BFE1-2514-46B4-AFDD-ED267FD9D36B}"/>
                </a:ext>
              </a:extLst>
            </p:cNvPr>
            <p:cNvGrpSpPr/>
            <p:nvPr/>
          </p:nvGrpSpPr>
          <p:grpSpPr>
            <a:xfrm>
              <a:off x="3847252" y="719666"/>
              <a:ext cx="8128000" cy="5418667"/>
              <a:chOff x="5066452" y="327091"/>
              <a:chExt cx="8128000" cy="5418667"/>
            </a:xfrm>
          </p:grpSpPr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DAF2E876-9062-424D-A66C-31CF12860E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85101035"/>
                  </p:ext>
                </p:extLst>
              </p:nvPr>
            </p:nvGraphicFramePr>
            <p:xfrm>
              <a:off x="5066452" y="327091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10" name="Arrow: U-Turn 9">
                <a:extLst>
                  <a:ext uri="{FF2B5EF4-FFF2-40B4-BE49-F238E27FC236}">
                    <a16:creationId xmlns:a16="http://schemas.microsoft.com/office/drawing/2014/main" id="{9E89FECA-B6BF-4ECF-A5C4-BC8398B87541}"/>
                  </a:ext>
                </a:extLst>
              </p:cNvPr>
              <p:cNvSpPr/>
              <p:nvPr/>
            </p:nvSpPr>
            <p:spPr>
              <a:xfrm rot="16200000">
                <a:off x="5531112" y="1147390"/>
                <a:ext cx="3845886" cy="4558453"/>
              </a:xfrm>
              <a:prstGeom prst="uturnArrow">
                <a:avLst>
                  <a:gd name="adj1" fmla="val 7047"/>
                  <a:gd name="adj2" fmla="val 6795"/>
                  <a:gd name="adj3" fmla="val 6140"/>
                  <a:gd name="adj4" fmla="val 26383"/>
                  <a:gd name="adj5" fmla="val 225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23385-AE36-4ED3-966B-7A6EE8FD8E45}"/>
                </a:ext>
              </a:extLst>
            </p:cNvPr>
            <p:cNvSpPr txBox="1"/>
            <p:nvPr/>
          </p:nvSpPr>
          <p:spPr>
            <a:xfrm>
              <a:off x="3738880" y="5024361"/>
              <a:ext cx="1673014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Update as new data is made available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C041A3-6BBB-4442-A3B0-C9CA877D00AA}"/>
              </a:ext>
            </a:extLst>
          </p:cNvPr>
          <p:cNvSpPr txBox="1"/>
          <p:nvPr/>
        </p:nvSpPr>
        <p:spPr>
          <a:xfrm>
            <a:off x="3271520" y="770885"/>
            <a:ext cx="5974080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Appropriate data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Appropriate spatial/life history of infection model structure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Appropriate vector bionomics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DC384-2DEC-4E48-B1F5-8E72B748228A}"/>
              </a:ext>
            </a:extLst>
          </p:cNvPr>
          <p:cNvSpPr txBox="1"/>
          <p:nvPr/>
        </p:nvSpPr>
        <p:spPr>
          <a:xfrm>
            <a:off x="4456854" y="1807438"/>
            <a:ext cx="7592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Historic data on interventions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Adequate model fitting procedures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can incorporate intervention data at different temporal/spatial scales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31E1A-938C-4718-9216-06EC165905F2}"/>
              </a:ext>
            </a:extLst>
          </p:cNvPr>
          <p:cNvSpPr txBox="1"/>
          <p:nvPr/>
        </p:nvSpPr>
        <p:spPr>
          <a:xfrm>
            <a:off x="5608320" y="2939646"/>
            <a:ext cx="6285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flexibility in incorporating new/adjusted combinations of interventions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needs to include detailed intervention logistics</a:t>
            </a:r>
          </a:p>
          <a:p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2C7E8-30E8-4619-ABC8-A157AF19F454}"/>
              </a:ext>
            </a:extLst>
          </p:cNvPr>
          <p:cNvSpPr txBox="1"/>
          <p:nvPr/>
        </p:nvSpPr>
        <p:spPr>
          <a:xfrm>
            <a:off x="6725920" y="4063501"/>
            <a:ext cx="522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Cost data and associated cost functions</a:t>
            </a:r>
          </a:p>
          <a:p>
            <a:pPr lvl="0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Direct link between intervention logistics in the cost functions and the simulated logistics in the model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A92599-51DA-47E0-ACF6-7B5508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405" t="-5222" r="508" b="-1"/>
          <a:stretch/>
        </p:blipFill>
        <p:spPr>
          <a:xfrm>
            <a:off x="3669455" y="4637804"/>
            <a:ext cx="1572108" cy="15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8F4703-EC87-47F8-81E3-93C7837B8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125030"/>
              </p:ext>
            </p:extLst>
          </p:nvPr>
        </p:nvGraphicFramePr>
        <p:xfrm>
          <a:off x="0" y="1277679"/>
          <a:ext cx="5940055" cy="4302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BDB5253-278E-4F25-8DDD-EA1772569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07545"/>
              </p:ext>
            </p:extLst>
          </p:nvPr>
        </p:nvGraphicFramePr>
        <p:xfrm>
          <a:off x="5940055" y="1645197"/>
          <a:ext cx="6251945" cy="3440219"/>
        </p:xfrm>
        <a:graphic>
          <a:graphicData uri="http://schemas.openxmlformats.org/drawingml/2006/table">
            <a:tbl>
              <a:tblPr firstRow="1" firstCol="1" bandRow="1"/>
              <a:tblGrid>
                <a:gridCol w="1507545">
                  <a:extLst>
                    <a:ext uri="{9D8B030D-6E8A-4147-A177-3AD203B41FA5}">
                      <a16:colId xmlns:a16="http://schemas.microsoft.com/office/drawing/2014/main" val="1795616953"/>
                    </a:ext>
                  </a:extLst>
                </a:gridCol>
                <a:gridCol w="577195">
                  <a:extLst>
                    <a:ext uri="{9D8B030D-6E8A-4147-A177-3AD203B41FA5}">
                      <a16:colId xmlns:a16="http://schemas.microsoft.com/office/drawing/2014/main" val="2129349220"/>
                    </a:ext>
                  </a:extLst>
                </a:gridCol>
                <a:gridCol w="1184012">
                  <a:extLst>
                    <a:ext uri="{9D8B030D-6E8A-4147-A177-3AD203B41FA5}">
                      <a16:colId xmlns:a16="http://schemas.microsoft.com/office/drawing/2014/main" val="715684176"/>
                    </a:ext>
                  </a:extLst>
                </a:gridCol>
                <a:gridCol w="753393">
                  <a:extLst>
                    <a:ext uri="{9D8B030D-6E8A-4147-A177-3AD203B41FA5}">
                      <a16:colId xmlns:a16="http://schemas.microsoft.com/office/drawing/2014/main" val="1467478073"/>
                    </a:ext>
                  </a:extLst>
                </a:gridCol>
                <a:gridCol w="1157431">
                  <a:extLst>
                    <a:ext uri="{9D8B030D-6E8A-4147-A177-3AD203B41FA5}">
                      <a16:colId xmlns:a16="http://schemas.microsoft.com/office/drawing/2014/main" val="3598552537"/>
                    </a:ext>
                  </a:extLst>
                </a:gridCol>
                <a:gridCol w="1072369">
                  <a:extLst>
                    <a:ext uri="{9D8B030D-6E8A-4147-A177-3AD203B41FA5}">
                      <a16:colId xmlns:a16="http://schemas.microsoft.com/office/drawing/2014/main" val="541764556"/>
                    </a:ext>
                  </a:extLst>
                </a:gridCol>
              </a:tblGrid>
              <a:tr h="4882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Budget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 millions)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75473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IRS teams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70769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VMW coverage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77293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PECADOM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32797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MTAT coverage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140682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MTAT teams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56069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MDA coverage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88532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MDA teams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487253"/>
                  </a:ext>
                </a:extLst>
              </a:tr>
              <a:tr h="2385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ITNs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80698"/>
                  </a:ext>
                </a:extLst>
              </a:tr>
              <a:tr h="425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Impact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59.4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46.6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49395"/>
                  </a:ext>
                </a:extLst>
              </a:tr>
              <a:tr h="4882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 millions)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49.6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18.6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82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87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17E5-B272-463B-BFEE-C5C247E77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Representing the local epidemiology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EF001-C055-44DA-9E48-EA3A796FF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" y="3602038"/>
            <a:ext cx="1175766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Question		Data		Model Structure		Analytical Methods		Answer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5F78B4-CDB5-44A3-A832-9E2BD4608C91}"/>
              </a:ext>
            </a:extLst>
          </p:cNvPr>
          <p:cNvSpPr/>
          <p:nvPr/>
        </p:nvSpPr>
        <p:spPr>
          <a:xfrm>
            <a:off x="1794510" y="3765550"/>
            <a:ext cx="4648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82A5051-6985-4E40-9DDD-2A6679387B1A}"/>
              </a:ext>
            </a:extLst>
          </p:cNvPr>
          <p:cNvSpPr/>
          <p:nvPr/>
        </p:nvSpPr>
        <p:spPr>
          <a:xfrm>
            <a:off x="3265170" y="3770630"/>
            <a:ext cx="4648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7AADD4E-D1A0-4AD8-84F9-624F9A1627C6}"/>
              </a:ext>
            </a:extLst>
          </p:cNvPr>
          <p:cNvSpPr/>
          <p:nvPr/>
        </p:nvSpPr>
        <p:spPr>
          <a:xfrm>
            <a:off x="6438900" y="3770630"/>
            <a:ext cx="4648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048F555-DD6B-4E1B-A683-A21C20F4B8EC}"/>
              </a:ext>
            </a:extLst>
          </p:cNvPr>
          <p:cNvSpPr/>
          <p:nvPr/>
        </p:nvSpPr>
        <p:spPr>
          <a:xfrm>
            <a:off x="10020300" y="3770630"/>
            <a:ext cx="4648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82C21E2D-8BAE-4AA3-AC8C-6348F43E7C73}"/>
              </a:ext>
            </a:extLst>
          </p:cNvPr>
          <p:cNvSpPr/>
          <p:nvPr/>
        </p:nvSpPr>
        <p:spPr>
          <a:xfrm rot="10800000" flipV="1">
            <a:off x="708660" y="4119563"/>
            <a:ext cx="10405110" cy="1138238"/>
          </a:xfrm>
          <a:prstGeom prst="curvedUpArrow">
            <a:avLst>
              <a:gd name="adj1" fmla="val 11119"/>
              <a:gd name="adj2" fmla="val 50000"/>
              <a:gd name="adj3" fmla="val 136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BDB62DC3-C15F-435A-93F1-25571A9D24BE}"/>
              </a:ext>
            </a:extLst>
          </p:cNvPr>
          <p:cNvSpPr/>
          <p:nvPr/>
        </p:nvSpPr>
        <p:spPr>
          <a:xfrm rot="10800000" flipV="1">
            <a:off x="1504950" y="4027488"/>
            <a:ext cx="1043940" cy="617538"/>
          </a:xfrm>
          <a:prstGeom prst="curvedUpArrow">
            <a:avLst>
              <a:gd name="adj1" fmla="val 11119"/>
              <a:gd name="adj2" fmla="val 50000"/>
              <a:gd name="adj3" fmla="val 136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2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780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Factors Influencing Disease Transmission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12744197"/>
              </p:ext>
            </p:extLst>
          </p:nvPr>
        </p:nvGraphicFramePr>
        <p:xfrm>
          <a:off x="1192105" y="1320801"/>
          <a:ext cx="9909387" cy="4865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8BED43A-83CD-4216-8A98-780246616D1D}"/>
              </a:ext>
            </a:extLst>
          </p:cNvPr>
          <p:cNvSpPr/>
          <p:nvPr/>
        </p:nvSpPr>
        <p:spPr>
          <a:xfrm>
            <a:off x="1571413" y="2357120"/>
            <a:ext cx="1205654" cy="839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B3D85-648C-467A-8D88-ACA5F65B1FBC}"/>
              </a:ext>
            </a:extLst>
          </p:cNvPr>
          <p:cNvSpPr/>
          <p:nvPr/>
        </p:nvSpPr>
        <p:spPr>
          <a:xfrm>
            <a:off x="8463280" y="2299547"/>
            <a:ext cx="2225040" cy="3085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3D45C-CAF5-4F08-A545-C50D31DFA72F}"/>
              </a:ext>
            </a:extLst>
          </p:cNvPr>
          <p:cNvSpPr/>
          <p:nvPr/>
        </p:nvSpPr>
        <p:spPr>
          <a:xfrm>
            <a:off x="5017347" y="5378027"/>
            <a:ext cx="1593426" cy="58589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1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9B3C5192-05DA-4D65-ADD4-40DFA59DB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78" y="1315262"/>
            <a:ext cx="2667852" cy="43100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0017CB4-C96E-412B-8C84-FCFB4ACE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9288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Importance of spatially detailed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2D4E6-9939-44DF-934E-53140C3F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" r="4177" b="988"/>
          <a:stretch/>
        </p:blipFill>
        <p:spPr>
          <a:xfrm>
            <a:off x="4020714" y="1131295"/>
            <a:ext cx="3511557" cy="4677989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94A52E7-066D-4779-8DF8-3398C62D5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" r="13345" b="20139"/>
          <a:stretch/>
        </p:blipFill>
        <p:spPr>
          <a:xfrm>
            <a:off x="7842039" y="1200908"/>
            <a:ext cx="3803893" cy="44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3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>
            <a:extLst>
              <a:ext uri="{FF2B5EF4-FFF2-40B4-BE49-F238E27FC236}">
                <a16:creationId xmlns:a16="http://schemas.microsoft.com/office/drawing/2014/main" id="{944BF782-67EB-4E35-AEC1-ECD2C8EBF101}"/>
              </a:ext>
            </a:extLst>
          </p:cNvPr>
          <p:cNvGrpSpPr>
            <a:grpSpLocks/>
          </p:cNvGrpSpPr>
          <p:nvPr/>
        </p:nvGrpSpPr>
        <p:grpSpPr bwMode="auto">
          <a:xfrm>
            <a:off x="1846720" y="91162"/>
            <a:ext cx="8496000" cy="6228000"/>
            <a:chOff x="2051171" y="1314814"/>
            <a:chExt cx="5041657" cy="4228372"/>
          </a:xfrm>
        </p:grpSpPr>
        <p:pic>
          <p:nvPicPr>
            <p:cNvPr id="9" name="Picture 6" descr="figure4_chapter6">
              <a:extLst>
                <a:ext uri="{FF2B5EF4-FFF2-40B4-BE49-F238E27FC236}">
                  <a16:creationId xmlns:a16="http://schemas.microsoft.com/office/drawing/2014/main" id="{544885E4-597A-47DA-91CB-70DCCB845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171" y="1314814"/>
              <a:ext cx="5041657" cy="422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65829A71-153F-4036-9155-1808043449D0}"/>
                </a:ext>
              </a:extLst>
            </p:cNvPr>
            <p:cNvGrpSpPr/>
            <p:nvPr/>
          </p:nvGrpSpPr>
          <p:grpSpPr>
            <a:xfrm>
              <a:off x="4643438" y="3214686"/>
              <a:ext cx="2286016" cy="2143140"/>
              <a:chOff x="4643438" y="3214686"/>
              <a:chExt cx="2286016" cy="2143140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9A1770-50D5-4A95-9697-3277DDF68F77}"/>
                  </a:ext>
                </a:extLst>
              </p:cNvPr>
              <p:cNvSpPr/>
              <p:nvPr/>
            </p:nvSpPr>
            <p:spPr>
              <a:xfrm>
                <a:off x="4786314" y="3214686"/>
                <a:ext cx="2143140" cy="21431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DAD4E1-308F-4800-A5FB-FF5BFA916A2B}"/>
                  </a:ext>
                </a:extLst>
              </p:cNvPr>
              <p:cNvSpPr/>
              <p:nvPr/>
            </p:nvSpPr>
            <p:spPr>
              <a:xfrm>
                <a:off x="4643438" y="3786190"/>
                <a:ext cx="428628" cy="121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AFC9F2D-9B3A-4932-92EA-2A87625D7D8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6" t="28221" r="3246" b="19083"/>
            <a:stretch>
              <a:fillRect/>
            </a:stretch>
          </p:blipFill>
          <p:spPr bwMode="auto">
            <a:xfrm>
              <a:off x="4751729" y="3413826"/>
              <a:ext cx="232060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76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A2BA-2D42-4F7D-965C-ACA2F857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latin typeface="+mn-lt"/>
              </a:rPr>
              <a:t>What is then the appropriate dataset?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53EB0-C909-4733-9EA3-717915A6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It is ultimately determined by the question.	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Data spatial resolution cannot be lower than the level of implementation 	implied in the question</a:t>
            </a:r>
          </a:p>
          <a:p>
            <a:pPr marL="0" indent="0">
              <a:buNone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sz="2400" dirty="0"/>
              <a:t>Lets look at a few examples:	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Business case for malaria elimination in the Asia-Pacific	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Tackling high treatment failure rates in certain Cambodia ODs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VMW network scale-up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	Interventions addressing forest Malaria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1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9694" y="33802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www.metcapmodel.net/</a:t>
            </a:r>
            <a:r>
              <a:rPr lang="en-US" sz="2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78" y="889004"/>
            <a:ext cx="5951475" cy="2189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41" y="889005"/>
            <a:ext cx="1270463" cy="321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830" y="955074"/>
            <a:ext cx="2151214" cy="288267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234377" y="4084524"/>
            <a:ext cx="3148156" cy="1977005"/>
            <a:chOff x="781186" y="4324828"/>
            <a:chExt cx="3148156" cy="19770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186" y="4736537"/>
              <a:ext cx="3148156" cy="15652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722" y="4324828"/>
              <a:ext cx="2700624" cy="37052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78438" y="4242202"/>
            <a:ext cx="4965996" cy="1875318"/>
            <a:chOff x="4091745" y="4324828"/>
            <a:chExt cx="4965996" cy="18753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1745" y="4995331"/>
              <a:ext cx="4965996" cy="120481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8639" y="4406080"/>
              <a:ext cx="961795" cy="3100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91745" y="4324828"/>
              <a:ext cx="2278568" cy="59440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9688" y="3109128"/>
            <a:ext cx="4441024" cy="8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83308-4F54-4E67-BD23-9370C90F4770}"/>
              </a:ext>
            </a:extLst>
          </p:cNvPr>
          <p:cNvSpPr txBox="1"/>
          <p:nvPr/>
        </p:nvSpPr>
        <p:spPr>
          <a:xfrm>
            <a:off x="1059180" y="263594"/>
            <a:ext cx="1029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How much will it cost to reach elimination in the Asia-Pacific by scaling up currently available tools?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2E61-68CD-4941-8095-69B00014197A}"/>
              </a:ext>
            </a:extLst>
          </p:cNvPr>
          <p:cNvSpPr txBox="1"/>
          <p:nvPr/>
        </p:nvSpPr>
        <p:spPr>
          <a:xfrm>
            <a:off x="385232" y="1851977"/>
            <a:ext cx="5289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Ideal Data</a:t>
            </a:r>
          </a:p>
          <a:p>
            <a:r>
              <a:rPr lang="en-GB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Admin level 2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epidemiological data (</a:t>
            </a:r>
            <a:r>
              <a:rPr lang="en-GB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weekly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) for each country with accompanying historic intervention data  </a:t>
            </a:r>
          </a:p>
          <a:p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32E10-953A-4557-95DC-2184B61D3C6E}"/>
              </a:ext>
            </a:extLst>
          </p:cNvPr>
          <p:cNvSpPr txBox="1"/>
          <p:nvPr/>
        </p:nvSpPr>
        <p:spPr>
          <a:xfrm>
            <a:off x="385232" y="3658235"/>
            <a:ext cx="5289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Arial Nova Light" panose="020B0304020202020204" pitchFamily="34" charset="0"/>
              </a:rPr>
              <a:t>Available Data</a:t>
            </a:r>
          </a:p>
          <a:p>
            <a:r>
              <a:rPr lang="en-GB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Country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level epidemiological data (</a:t>
            </a:r>
            <a:r>
              <a:rPr lang="en-GB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monthly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) for each country with accompanying historic intervention data  </a:t>
            </a:r>
          </a:p>
          <a:p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988670-7BF8-4DEA-A0DC-557C8484B8B4}"/>
              </a:ext>
            </a:extLst>
          </p:cNvPr>
          <p:cNvGrpSpPr/>
          <p:nvPr/>
        </p:nvGrpSpPr>
        <p:grpSpPr>
          <a:xfrm>
            <a:off x="5827604" y="1951671"/>
            <a:ext cx="5815755" cy="3732849"/>
            <a:chOff x="781186" y="4324828"/>
            <a:chExt cx="3148156" cy="19770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A5984B-DB67-418E-91CF-89F800C51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186" y="4736537"/>
              <a:ext cx="3148156" cy="1565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54AFF0-5A87-4CD5-AE94-839D779A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722" y="4324828"/>
              <a:ext cx="2700624" cy="37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333548"/>
      </p:ext>
    </p:extLst>
  </p:cSld>
  <p:clrMapOvr>
    <a:masterClrMapping/>
  </p:clrMapOvr>
</p:sld>
</file>

<file path=ppt/theme/theme1.xml><?xml version="1.0" encoding="utf-8"?>
<a:theme xmlns:a="http://schemas.openxmlformats.org/drawingml/2006/main" name="MORU Epi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RU NEW 16_9 191018.potx" id="{2F6BF711-BF53-48BA-885F-92A9EC9EF452}" vid="{29C50B74-88EB-47D5-A256-463B5E3EF8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833</Words>
  <Application>Microsoft Office PowerPoint</Application>
  <PresentationFormat>Widescreen</PresentationFormat>
  <Paragraphs>221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Nova Light</vt:lpstr>
      <vt:lpstr>Britannic Bold</vt:lpstr>
      <vt:lpstr>Calibri</vt:lpstr>
      <vt:lpstr>Calibri Light</vt:lpstr>
      <vt:lpstr>Dubai Light</vt:lpstr>
      <vt:lpstr>MORU Epi</vt:lpstr>
      <vt:lpstr>Data, Models and Policy</vt:lpstr>
      <vt:lpstr>PowerPoint Presentation</vt:lpstr>
      <vt:lpstr>Representing the local epidemiology </vt:lpstr>
      <vt:lpstr>Factors Influencing Disease Transmission</vt:lpstr>
      <vt:lpstr>Importance of spatially detailed information</vt:lpstr>
      <vt:lpstr>PowerPoint Presentation</vt:lpstr>
      <vt:lpstr>What is then the appropriate dataset?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Mobility</vt:lpstr>
      <vt:lpstr>PowerPoint Presentation</vt:lpstr>
      <vt:lpstr>PowerPoint Presentation</vt:lpstr>
      <vt:lpstr>Population Structure/ Mobility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Influencing Disease Transmission</dc:title>
  <dc:creator>Ricardo Águas</dc:creator>
  <cp:lastModifiedBy>Ricardo Águas</cp:lastModifiedBy>
  <cp:revision>130</cp:revision>
  <dcterms:created xsi:type="dcterms:W3CDTF">2019-10-05T15:09:05Z</dcterms:created>
  <dcterms:modified xsi:type="dcterms:W3CDTF">2021-11-17T22:23:17Z</dcterms:modified>
</cp:coreProperties>
</file>